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684" r:id="rId3"/>
    <p:sldId id="754" r:id="rId4"/>
    <p:sldId id="729" r:id="rId5"/>
    <p:sldId id="730" r:id="rId6"/>
    <p:sldId id="731" r:id="rId7"/>
    <p:sldId id="743" r:id="rId8"/>
    <p:sldId id="758" r:id="rId9"/>
    <p:sldId id="745" r:id="rId10"/>
    <p:sldId id="744" r:id="rId11"/>
    <p:sldId id="741" r:id="rId12"/>
    <p:sldId id="746" r:id="rId13"/>
    <p:sldId id="759" r:id="rId14"/>
    <p:sldId id="747" r:id="rId15"/>
    <p:sldId id="748" r:id="rId16"/>
    <p:sldId id="710" r:id="rId17"/>
    <p:sldId id="274" r:id="rId18"/>
    <p:sldId id="321" r:id="rId19"/>
    <p:sldId id="324" r:id="rId20"/>
    <p:sldId id="714" r:id="rId21"/>
    <p:sldId id="708" r:id="rId22"/>
    <p:sldId id="495" r:id="rId23"/>
    <p:sldId id="496" r:id="rId24"/>
    <p:sldId id="709" r:id="rId25"/>
    <p:sldId id="685" r:id="rId26"/>
    <p:sldId id="761" r:id="rId27"/>
    <p:sldId id="762" r:id="rId28"/>
    <p:sldId id="763" r:id="rId29"/>
    <p:sldId id="712" r:id="rId30"/>
    <p:sldId id="490" r:id="rId31"/>
    <p:sldId id="491" r:id="rId32"/>
    <p:sldId id="492" r:id="rId33"/>
    <p:sldId id="497" r:id="rId34"/>
    <p:sldId id="493" r:id="rId35"/>
    <p:sldId id="681" r:id="rId36"/>
    <p:sldId id="760" r:id="rId37"/>
    <p:sldId id="494" r:id="rId38"/>
    <p:sldId id="724" r:id="rId39"/>
    <p:sldId id="764" r:id="rId40"/>
    <p:sldId id="280" r:id="rId4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hxlYgDNWxE2KLcHee0c+4cnWIC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B7CAC4-8315-4AFF-B627-FE1BF23C9F1F}">
  <a:tblStyle styleId="{3DB7CAC4-8315-4AFF-B627-FE1BF23C9F1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1408"/>
  </p:normalViewPr>
  <p:slideViewPr>
    <p:cSldViewPr snapToGrid="0">
      <p:cViewPr>
        <p:scale>
          <a:sx n="72" d="100"/>
          <a:sy n="72" d="100"/>
        </p:scale>
        <p:origin x="2704" y="968"/>
      </p:cViewPr>
      <p:guideLst>
        <p:guide orient="horz" pos="1620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F034D0-D10A-8348-9F59-F99EB1AAC095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071011-AD56-0C47-A340-6E8911C49D3C}">
      <dgm:prSet phldrT="[Text]" custT="1"/>
      <dgm:spPr/>
      <dgm:t>
        <a:bodyPr/>
        <a:lstStyle/>
        <a:p>
          <a:r>
            <a:rPr lang="en-US" sz="1800" dirty="0" err="1"/>
            <a:t>Manajer</a:t>
          </a:r>
          <a:endParaRPr lang="en-US" sz="1800" dirty="0"/>
        </a:p>
      </dgm:t>
    </dgm:pt>
    <dgm:pt modelId="{15798FDB-37B3-4D46-AE5F-B855F6B7CA71}" type="parTrans" cxnId="{7FBC5B82-569D-5B46-AC6F-60C8B7684C0A}">
      <dgm:prSet/>
      <dgm:spPr/>
      <dgm:t>
        <a:bodyPr/>
        <a:lstStyle/>
        <a:p>
          <a:endParaRPr lang="en-US"/>
        </a:p>
      </dgm:t>
    </dgm:pt>
    <dgm:pt modelId="{0D016ED1-903C-0749-B0E1-04E625A6C900}" type="sibTrans" cxnId="{7FBC5B82-569D-5B46-AC6F-60C8B7684C0A}">
      <dgm:prSet/>
      <dgm:spPr/>
      <dgm:t>
        <a:bodyPr/>
        <a:lstStyle/>
        <a:p>
          <a:endParaRPr lang="en-US"/>
        </a:p>
      </dgm:t>
    </dgm:pt>
    <dgm:pt modelId="{C07B3196-9A33-704B-B90B-3EF85E3D53F3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D" sz="1600" dirty="0" err="1"/>
            <a:t>Kepala</a:t>
          </a:r>
          <a:r>
            <a:rPr lang="en-ID" sz="1600" dirty="0"/>
            <a:t> </a:t>
          </a:r>
          <a:r>
            <a:rPr lang="en-ID" sz="1600" dirty="0" err="1"/>
            <a:t>Departemen</a:t>
          </a:r>
          <a:r>
            <a:rPr lang="en-ID" sz="1600" dirty="0"/>
            <a:t> pada </a:t>
          </a:r>
          <a:r>
            <a:rPr lang="en-ID" sz="1600" dirty="0" err="1"/>
            <a:t>Fakultas</a:t>
          </a:r>
          <a:r>
            <a:rPr lang="en-ID" sz="1600" dirty="0"/>
            <a:t> dan </a:t>
          </a:r>
          <a:r>
            <a:rPr lang="en-ID" sz="1600" dirty="0" err="1"/>
            <a:t>Sekolah</a:t>
          </a:r>
          <a:r>
            <a:rPr lang="en-ID" sz="1600" dirty="0"/>
            <a:t> </a:t>
          </a:r>
          <a:endParaRPr lang="en-US" sz="1600" dirty="0"/>
        </a:p>
      </dgm:t>
    </dgm:pt>
    <dgm:pt modelId="{9FA33DEA-1AF8-A84D-A969-929C3ACCEE6D}" type="parTrans" cxnId="{B0A680F4-E1BD-CA41-AF20-E19BC0752217}">
      <dgm:prSet/>
      <dgm:spPr/>
      <dgm:t>
        <a:bodyPr/>
        <a:lstStyle/>
        <a:p>
          <a:endParaRPr lang="en-US"/>
        </a:p>
      </dgm:t>
    </dgm:pt>
    <dgm:pt modelId="{07257FB3-4E0E-7641-A36B-4831E843FDA9}" type="sibTrans" cxnId="{B0A680F4-E1BD-CA41-AF20-E19BC0752217}">
      <dgm:prSet/>
      <dgm:spPr/>
      <dgm:t>
        <a:bodyPr/>
        <a:lstStyle/>
        <a:p>
          <a:endParaRPr lang="en-US"/>
        </a:p>
      </dgm:t>
    </dgm:pt>
    <dgm:pt modelId="{244DBF55-D4EE-8541-816B-BE95366099AA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D" sz="1600" dirty="0" err="1"/>
            <a:t>Sekretaris</a:t>
          </a:r>
          <a:r>
            <a:rPr lang="en-ID" sz="1600" dirty="0"/>
            <a:t> </a:t>
          </a:r>
          <a:r>
            <a:rPr lang="en-ID" sz="1600" dirty="0" err="1"/>
            <a:t>Departemen</a:t>
          </a:r>
          <a:r>
            <a:rPr lang="en-ID" sz="1600" dirty="0"/>
            <a:t> </a:t>
          </a:r>
          <a:endParaRPr lang="en-US" sz="1600" dirty="0"/>
        </a:p>
      </dgm:t>
    </dgm:pt>
    <dgm:pt modelId="{EF972EEB-C270-BB4D-874A-AD4C2063DF6C}" type="parTrans" cxnId="{7C920729-0B9C-1A4D-9BD7-CB00413A4BBA}">
      <dgm:prSet/>
      <dgm:spPr/>
      <dgm:t>
        <a:bodyPr/>
        <a:lstStyle/>
        <a:p>
          <a:endParaRPr lang="en-US"/>
        </a:p>
      </dgm:t>
    </dgm:pt>
    <dgm:pt modelId="{5C092316-5E87-E34D-90A9-CA1CBA5E0011}" type="sibTrans" cxnId="{7C920729-0B9C-1A4D-9BD7-CB00413A4BBA}">
      <dgm:prSet/>
      <dgm:spPr/>
      <dgm:t>
        <a:bodyPr/>
        <a:lstStyle/>
        <a:p>
          <a:endParaRPr lang="en-US"/>
        </a:p>
      </dgm:t>
    </dgm:pt>
    <dgm:pt modelId="{EC093048-AF6C-EF45-ABFC-D72428359247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ID" sz="1600" dirty="0" err="1"/>
            <a:t>Kepala</a:t>
          </a:r>
          <a:r>
            <a:rPr lang="en-ID" sz="1600" dirty="0"/>
            <a:t> Kantor </a:t>
          </a:r>
          <a:r>
            <a:rPr lang="en-ID" sz="1600" dirty="0" err="1"/>
            <a:t>Administrasi</a:t>
          </a:r>
          <a:r>
            <a:rPr lang="en-ID" sz="1600" dirty="0"/>
            <a:t> pada </a:t>
          </a:r>
          <a:r>
            <a:rPr lang="en-ID" sz="1600" dirty="0" err="1"/>
            <a:t>Fakultas</a:t>
          </a:r>
          <a:r>
            <a:rPr lang="en-ID" sz="1600" dirty="0"/>
            <a:t> dan </a:t>
          </a:r>
          <a:r>
            <a:rPr lang="en-ID" sz="1600" dirty="0" err="1"/>
            <a:t>Sekolah</a:t>
          </a:r>
          <a:r>
            <a:rPr lang="en-ID" sz="1600" dirty="0"/>
            <a:t> </a:t>
          </a:r>
        </a:p>
      </dgm:t>
    </dgm:pt>
    <dgm:pt modelId="{6209881E-F25B-0440-AD2B-393514A36C14}" type="parTrans" cxnId="{99CA4476-D476-7F47-9978-2E250566AD00}">
      <dgm:prSet/>
      <dgm:spPr/>
      <dgm:t>
        <a:bodyPr/>
        <a:lstStyle/>
        <a:p>
          <a:endParaRPr lang="en-US"/>
        </a:p>
      </dgm:t>
    </dgm:pt>
    <dgm:pt modelId="{FF42039F-DAB3-014F-B3BB-78CEB97C97F5}" type="sibTrans" cxnId="{99CA4476-D476-7F47-9978-2E250566AD00}">
      <dgm:prSet/>
      <dgm:spPr/>
      <dgm:t>
        <a:bodyPr/>
        <a:lstStyle/>
        <a:p>
          <a:endParaRPr lang="en-US"/>
        </a:p>
      </dgm:t>
    </dgm:pt>
    <dgm:pt modelId="{98183AFA-6A7A-1746-B4EA-5705ED8B37FC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ID" sz="1600" dirty="0" err="1"/>
            <a:t>Kepala</a:t>
          </a:r>
          <a:r>
            <a:rPr lang="en-ID" sz="1600" dirty="0"/>
            <a:t> </a:t>
          </a:r>
          <a:r>
            <a:rPr lang="en-ID" sz="1600" dirty="0" err="1"/>
            <a:t>Subdirektorat</a:t>
          </a:r>
          <a:r>
            <a:rPr lang="en-ID" sz="1600" dirty="0"/>
            <a:t> </a:t>
          </a:r>
        </a:p>
      </dgm:t>
    </dgm:pt>
    <dgm:pt modelId="{2A6703F3-FBFA-494E-A409-E4257416D35B}" type="parTrans" cxnId="{099044D9-02FE-9A4D-B6E1-2BA28ED85F53}">
      <dgm:prSet/>
      <dgm:spPr/>
      <dgm:t>
        <a:bodyPr/>
        <a:lstStyle/>
        <a:p>
          <a:endParaRPr lang="en-US"/>
        </a:p>
      </dgm:t>
    </dgm:pt>
    <dgm:pt modelId="{A8F0D50A-8447-4B49-91C6-D2654166EF32}" type="sibTrans" cxnId="{099044D9-02FE-9A4D-B6E1-2BA28ED85F53}">
      <dgm:prSet/>
      <dgm:spPr/>
      <dgm:t>
        <a:bodyPr/>
        <a:lstStyle/>
        <a:p>
          <a:endParaRPr lang="en-US"/>
        </a:p>
      </dgm:t>
    </dgm:pt>
    <dgm:pt modelId="{83DAB78C-AFF1-B248-83CD-3DD56F72C785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ID" sz="1600" dirty="0" err="1"/>
            <a:t>Manajer</a:t>
          </a:r>
          <a:r>
            <a:rPr lang="en-ID" sz="1600" dirty="0"/>
            <a:t> </a:t>
          </a:r>
          <a:r>
            <a:rPr lang="en-ID" sz="1600" dirty="0" err="1"/>
            <a:t>Laboratorium</a:t>
          </a:r>
          <a:r>
            <a:rPr lang="en-ID" sz="1600" dirty="0"/>
            <a:t> </a:t>
          </a:r>
          <a:r>
            <a:rPr lang="en-ID" sz="1600" dirty="0" err="1"/>
            <a:t>Terpadu</a:t>
          </a:r>
          <a:r>
            <a:rPr lang="en-ID" sz="1600" dirty="0"/>
            <a:t> </a:t>
          </a:r>
        </a:p>
      </dgm:t>
    </dgm:pt>
    <dgm:pt modelId="{ACEED7D0-0E1A-CE44-8367-A36AFB36D845}" type="parTrans" cxnId="{5C8B1228-BE2C-684A-8ECF-8B4A10574502}">
      <dgm:prSet/>
      <dgm:spPr/>
      <dgm:t>
        <a:bodyPr/>
        <a:lstStyle/>
        <a:p>
          <a:endParaRPr lang="en-US"/>
        </a:p>
      </dgm:t>
    </dgm:pt>
    <dgm:pt modelId="{78902288-4411-6547-81D1-F10AEBD3A019}" type="sibTrans" cxnId="{5C8B1228-BE2C-684A-8ECF-8B4A10574502}">
      <dgm:prSet/>
      <dgm:spPr/>
      <dgm:t>
        <a:bodyPr/>
        <a:lstStyle/>
        <a:p>
          <a:endParaRPr lang="en-US"/>
        </a:p>
      </dgm:t>
    </dgm:pt>
    <dgm:pt modelId="{238CDD56-A5F2-B246-9FF8-7564B1DFE2BF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ID" sz="1600" dirty="0" err="1"/>
            <a:t>Kepala</a:t>
          </a:r>
          <a:r>
            <a:rPr lang="en-ID" sz="1600" dirty="0"/>
            <a:t> Kantor Alumni </a:t>
          </a:r>
        </a:p>
      </dgm:t>
    </dgm:pt>
    <dgm:pt modelId="{F85ADA7A-D9FA-C741-916E-362009FCA97A}" type="parTrans" cxnId="{C2786F46-2077-1645-8F3A-BD6223D80B2C}">
      <dgm:prSet/>
      <dgm:spPr/>
      <dgm:t>
        <a:bodyPr/>
        <a:lstStyle/>
        <a:p>
          <a:endParaRPr lang="en-US"/>
        </a:p>
      </dgm:t>
    </dgm:pt>
    <dgm:pt modelId="{AD4FC7DD-5799-444A-8455-26CAFA821E88}" type="sibTrans" cxnId="{C2786F46-2077-1645-8F3A-BD6223D80B2C}">
      <dgm:prSet/>
      <dgm:spPr/>
      <dgm:t>
        <a:bodyPr/>
        <a:lstStyle/>
        <a:p>
          <a:endParaRPr lang="en-US"/>
        </a:p>
      </dgm:t>
    </dgm:pt>
    <dgm:pt modelId="{019484B1-3A1D-3346-9321-C5750E2B2FF6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ID" sz="1600" dirty="0"/>
            <a:t>Wakil </a:t>
          </a:r>
          <a:r>
            <a:rPr lang="en-ID" sz="1600" dirty="0" err="1"/>
            <a:t>Direktur</a:t>
          </a:r>
          <a:r>
            <a:rPr lang="en-ID" sz="1600" dirty="0"/>
            <a:t> pada </a:t>
          </a:r>
          <a:r>
            <a:rPr lang="en-ID" sz="1600" dirty="0" err="1"/>
            <a:t>Rumah</a:t>
          </a:r>
          <a:r>
            <a:rPr lang="en-ID" sz="1600" dirty="0"/>
            <a:t> </a:t>
          </a:r>
          <a:r>
            <a:rPr lang="en-ID" sz="1600" dirty="0" err="1"/>
            <a:t>Sakit</a:t>
          </a:r>
          <a:r>
            <a:rPr lang="en-ID" sz="1600" dirty="0"/>
            <a:t> Gigi dan </a:t>
          </a:r>
          <a:r>
            <a:rPr lang="en-ID" sz="1600" dirty="0" err="1"/>
            <a:t>Mulut</a:t>
          </a:r>
          <a:r>
            <a:rPr lang="en-ID" sz="1600" dirty="0"/>
            <a:t> </a:t>
          </a:r>
        </a:p>
      </dgm:t>
    </dgm:pt>
    <dgm:pt modelId="{9903C5E9-1F48-CC45-B8E4-F0BAF8928F45}" type="parTrans" cxnId="{1716FF77-A667-9542-BA87-3A332795A0D6}">
      <dgm:prSet/>
      <dgm:spPr/>
      <dgm:t>
        <a:bodyPr/>
        <a:lstStyle/>
        <a:p>
          <a:endParaRPr lang="en-US"/>
        </a:p>
      </dgm:t>
    </dgm:pt>
    <dgm:pt modelId="{8AAFD974-7049-7D4F-AF5D-8D86EB6340A3}" type="sibTrans" cxnId="{1716FF77-A667-9542-BA87-3A332795A0D6}">
      <dgm:prSet/>
      <dgm:spPr/>
      <dgm:t>
        <a:bodyPr/>
        <a:lstStyle/>
        <a:p>
          <a:endParaRPr lang="en-US"/>
        </a:p>
      </dgm:t>
    </dgm:pt>
    <dgm:pt modelId="{DFB4C303-64C3-534A-BE4C-CC50F740B25B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ID" sz="1600" dirty="0" err="1"/>
            <a:t>Kepala</a:t>
          </a:r>
          <a:r>
            <a:rPr lang="en-ID" sz="1600" dirty="0"/>
            <a:t> Gadjah </a:t>
          </a:r>
          <a:r>
            <a:rPr lang="en-ID" sz="1600" dirty="0" err="1"/>
            <a:t>Mada</a:t>
          </a:r>
          <a:r>
            <a:rPr lang="en-ID" sz="1600" dirty="0"/>
            <a:t> Medical </a:t>
          </a:r>
          <a:r>
            <a:rPr lang="en-ID" sz="1600" dirty="0" err="1"/>
            <a:t>Center</a:t>
          </a:r>
          <a:endParaRPr lang="en-ID" sz="1600" dirty="0"/>
        </a:p>
      </dgm:t>
    </dgm:pt>
    <dgm:pt modelId="{4263E973-084C-2947-A8EA-FF86734CF545}" type="parTrans" cxnId="{1DC5F2D5-88ED-134E-A048-57D921585C1B}">
      <dgm:prSet/>
      <dgm:spPr/>
      <dgm:t>
        <a:bodyPr/>
        <a:lstStyle/>
        <a:p>
          <a:endParaRPr lang="en-US"/>
        </a:p>
      </dgm:t>
    </dgm:pt>
    <dgm:pt modelId="{14FDCCA4-DFFC-6E49-A332-4675161FFA91}" type="sibTrans" cxnId="{1DC5F2D5-88ED-134E-A048-57D921585C1B}">
      <dgm:prSet/>
      <dgm:spPr/>
      <dgm:t>
        <a:bodyPr/>
        <a:lstStyle/>
        <a:p>
          <a:endParaRPr lang="en-US"/>
        </a:p>
      </dgm:t>
    </dgm:pt>
    <dgm:pt modelId="{6E74E8E9-2FEB-E742-BE8E-1926E990C580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ID" sz="1600" dirty="0" err="1"/>
            <a:t>Kepala</a:t>
          </a:r>
          <a:r>
            <a:rPr lang="en-ID" sz="1600" dirty="0"/>
            <a:t> </a:t>
          </a:r>
          <a:r>
            <a:rPr lang="en-ID" sz="1600" dirty="0" err="1"/>
            <a:t>Klinik</a:t>
          </a:r>
          <a:r>
            <a:rPr lang="en-ID" sz="1600" dirty="0"/>
            <a:t> </a:t>
          </a:r>
          <a:r>
            <a:rPr lang="en-ID" sz="1600" dirty="0" err="1"/>
            <a:t>Korpagama</a:t>
          </a:r>
          <a:r>
            <a:rPr lang="en-ID" sz="1600" dirty="0"/>
            <a:t> </a:t>
          </a:r>
        </a:p>
      </dgm:t>
    </dgm:pt>
    <dgm:pt modelId="{AE7FC067-9C89-E04C-A397-7EA5805773DA}" type="parTrans" cxnId="{BE6DD612-87DB-F748-8E58-0DECA6E5601C}">
      <dgm:prSet/>
      <dgm:spPr/>
      <dgm:t>
        <a:bodyPr/>
        <a:lstStyle/>
        <a:p>
          <a:endParaRPr lang="en-US"/>
        </a:p>
      </dgm:t>
    </dgm:pt>
    <dgm:pt modelId="{6ACFC48B-375D-3749-8616-ED138F2850B2}" type="sibTrans" cxnId="{BE6DD612-87DB-F748-8E58-0DECA6E5601C}">
      <dgm:prSet/>
      <dgm:spPr/>
      <dgm:t>
        <a:bodyPr/>
        <a:lstStyle/>
        <a:p>
          <a:endParaRPr lang="en-US"/>
        </a:p>
      </dgm:t>
    </dgm:pt>
    <dgm:pt modelId="{664A7A05-B561-F847-81AE-CE1CEDC33E1D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ID" sz="1600" dirty="0" err="1"/>
            <a:t>Kepala</a:t>
          </a:r>
          <a:r>
            <a:rPr lang="en-ID" sz="1600" dirty="0"/>
            <a:t> </a:t>
          </a:r>
          <a:r>
            <a:rPr lang="en-ID" sz="1600" dirty="0" err="1"/>
            <a:t>Bidang</a:t>
          </a:r>
          <a:r>
            <a:rPr lang="en-ID" sz="1600" dirty="0"/>
            <a:t>/Bagian pada </a:t>
          </a:r>
          <a:r>
            <a:rPr lang="en-ID" sz="1600" dirty="0" err="1"/>
            <a:t>Rumah</a:t>
          </a:r>
          <a:r>
            <a:rPr lang="en-ID" sz="1600" dirty="0"/>
            <a:t> </a:t>
          </a:r>
          <a:r>
            <a:rPr lang="en-ID" sz="1600" dirty="0" err="1"/>
            <a:t>Sakit</a:t>
          </a:r>
          <a:r>
            <a:rPr lang="en-ID" sz="1600" dirty="0"/>
            <a:t> </a:t>
          </a:r>
          <a:r>
            <a:rPr lang="en-ID" sz="1600" dirty="0" err="1"/>
            <a:t>Akademik</a:t>
          </a:r>
          <a:r>
            <a:rPr lang="en-ID" sz="1600" dirty="0"/>
            <a:t>  </a:t>
          </a:r>
        </a:p>
      </dgm:t>
    </dgm:pt>
    <dgm:pt modelId="{BE4406FB-4A5E-7349-82B5-7963FA580293}" type="parTrans" cxnId="{2D6BDB89-C28A-AA4F-8D38-2198C19C53F6}">
      <dgm:prSet/>
      <dgm:spPr/>
      <dgm:t>
        <a:bodyPr/>
        <a:lstStyle/>
        <a:p>
          <a:endParaRPr lang="en-US"/>
        </a:p>
      </dgm:t>
    </dgm:pt>
    <dgm:pt modelId="{0A433862-FA07-C149-8610-F958C2CF6A7C}" type="sibTrans" cxnId="{2D6BDB89-C28A-AA4F-8D38-2198C19C53F6}">
      <dgm:prSet/>
      <dgm:spPr/>
      <dgm:t>
        <a:bodyPr/>
        <a:lstStyle/>
        <a:p>
          <a:endParaRPr lang="en-US"/>
        </a:p>
      </dgm:t>
    </dgm:pt>
    <dgm:pt modelId="{D6F7BFE8-D527-CE4A-8461-006A6F2CB584}">
      <dgm:prSet custT="1"/>
      <dgm:spPr/>
      <dgm:t>
        <a:bodyPr/>
        <a:lstStyle/>
        <a:p>
          <a:r>
            <a:rPr lang="en-ID" sz="1600" dirty="0" err="1"/>
            <a:t>Kepala</a:t>
          </a:r>
          <a:r>
            <a:rPr lang="en-ID" sz="1600" dirty="0"/>
            <a:t> UGM Press </a:t>
          </a:r>
        </a:p>
      </dgm:t>
    </dgm:pt>
    <dgm:pt modelId="{DB4F9BEE-8DED-824A-9DFC-224BE3B8B7C3}" type="parTrans" cxnId="{FFE26CAF-22A5-EF46-A7EB-9DD174622233}">
      <dgm:prSet/>
      <dgm:spPr/>
      <dgm:t>
        <a:bodyPr/>
        <a:lstStyle/>
        <a:p>
          <a:endParaRPr lang="en-US"/>
        </a:p>
      </dgm:t>
    </dgm:pt>
    <dgm:pt modelId="{BCB994A9-19C7-F64A-862C-12FDBA42C77B}" type="sibTrans" cxnId="{FFE26CAF-22A5-EF46-A7EB-9DD174622233}">
      <dgm:prSet/>
      <dgm:spPr/>
      <dgm:t>
        <a:bodyPr/>
        <a:lstStyle/>
        <a:p>
          <a:endParaRPr lang="en-US"/>
        </a:p>
      </dgm:t>
    </dgm:pt>
    <dgm:pt modelId="{3D87B5C4-C583-574C-B8DE-26BEA8D639E3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ID" sz="1600" dirty="0" err="1"/>
            <a:t>Kepala</a:t>
          </a:r>
          <a:r>
            <a:rPr lang="en-ID" sz="1600" dirty="0"/>
            <a:t> </a:t>
          </a:r>
          <a:r>
            <a:rPr lang="en-ID" sz="1600" dirty="0" err="1"/>
            <a:t>Bidang</a:t>
          </a:r>
          <a:r>
            <a:rPr lang="en-ID" sz="1600" dirty="0"/>
            <a:t>/Bagian pada </a:t>
          </a:r>
          <a:r>
            <a:rPr lang="en-ID" sz="1600" dirty="0" err="1"/>
            <a:t>Rumah</a:t>
          </a:r>
          <a:r>
            <a:rPr lang="en-ID" sz="1600" dirty="0"/>
            <a:t> </a:t>
          </a:r>
          <a:r>
            <a:rPr lang="en-ID" sz="1600" dirty="0" err="1"/>
            <a:t>Sakit</a:t>
          </a:r>
          <a:r>
            <a:rPr lang="en-ID" sz="1600" dirty="0"/>
            <a:t> Gigi dan </a:t>
          </a:r>
          <a:r>
            <a:rPr lang="en-ID" sz="1600" dirty="0" err="1"/>
            <a:t>Mulut</a:t>
          </a:r>
          <a:r>
            <a:rPr lang="en-ID" sz="1600" dirty="0"/>
            <a:t>  </a:t>
          </a:r>
        </a:p>
      </dgm:t>
    </dgm:pt>
    <dgm:pt modelId="{071E6999-60EF-4843-9AAC-9D13FD7A5C41}" type="parTrans" cxnId="{4E3D8E78-45D2-C244-BC42-F7E29EC43FD3}">
      <dgm:prSet/>
      <dgm:spPr/>
      <dgm:t>
        <a:bodyPr/>
        <a:lstStyle/>
        <a:p>
          <a:endParaRPr lang="en-US"/>
        </a:p>
      </dgm:t>
    </dgm:pt>
    <dgm:pt modelId="{CA745E0C-8009-8F41-BF43-DA69381D7E13}" type="sibTrans" cxnId="{4E3D8E78-45D2-C244-BC42-F7E29EC43FD3}">
      <dgm:prSet/>
      <dgm:spPr/>
      <dgm:t>
        <a:bodyPr/>
        <a:lstStyle/>
        <a:p>
          <a:endParaRPr lang="en-US"/>
        </a:p>
      </dgm:t>
    </dgm:pt>
    <dgm:pt modelId="{EC151920-123E-FB41-8E56-09224143BF89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ID" sz="1600" dirty="0" err="1"/>
            <a:t>Kepala</a:t>
          </a:r>
          <a:r>
            <a:rPr lang="en-ID" sz="1600" dirty="0"/>
            <a:t> </a:t>
          </a:r>
          <a:r>
            <a:rPr lang="en-ID" sz="1600" dirty="0" err="1"/>
            <a:t>Bidang</a:t>
          </a:r>
          <a:r>
            <a:rPr lang="en-ID" sz="1600" dirty="0"/>
            <a:t> pada </a:t>
          </a:r>
          <a:r>
            <a:rPr lang="en-ID" sz="1600" dirty="0" err="1"/>
            <a:t>Perpustakaan</a:t>
          </a:r>
          <a:r>
            <a:rPr lang="en-ID" sz="1600" dirty="0"/>
            <a:t> dan </a:t>
          </a:r>
          <a:r>
            <a:rPr lang="en-ID" sz="1600" dirty="0" err="1"/>
            <a:t>Arsip</a:t>
          </a:r>
          <a:r>
            <a:rPr lang="en-ID" sz="1600" dirty="0"/>
            <a:t> </a:t>
          </a:r>
        </a:p>
      </dgm:t>
    </dgm:pt>
    <dgm:pt modelId="{BC2D32A8-1789-6F42-A09B-41B446311898}" type="parTrans" cxnId="{E6D482B9-C5AB-AE4A-BE77-174EA0C5F7A3}">
      <dgm:prSet/>
      <dgm:spPr/>
      <dgm:t>
        <a:bodyPr/>
        <a:lstStyle/>
        <a:p>
          <a:endParaRPr lang="en-US"/>
        </a:p>
      </dgm:t>
    </dgm:pt>
    <dgm:pt modelId="{D79E7015-5158-1647-8580-6AA8AB4F199D}" type="sibTrans" cxnId="{E6D482B9-C5AB-AE4A-BE77-174EA0C5F7A3}">
      <dgm:prSet/>
      <dgm:spPr/>
      <dgm:t>
        <a:bodyPr/>
        <a:lstStyle/>
        <a:p>
          <a:endParaRPr lang="en-US"/>
        </a:p>
      </dgm:t>
    </dgm:pt>
    <dgm:pt modelId="{D282098D-2B0D-864B-AE92-3E6BA0AE1968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ID" sz="1600" dirty="0" err="1"/>
            <a:t>Manajer</a:t>
          </a:r>
          <a:r>
            <a:rPr lang="en-ID" sz="1600" dirty="0"/>
            <a:t> UGM Residence </a:t>
          </a:r>
        </a:p>
      </dgm:t>
    </dgm:pt>
    <dgm:pt modelId="{DB8ACA69-2B11-204C-A6E5-E436E6BAB111}" type="parTrans" cxnId="{AFE7182F-C1B5-324F-A44E-036B5B535DDD}">
      <dgm:prSet/>
      <dgm:spPr/>
      <dgm:t>
        <a:bodyPr/>
        <a:lstStyle/>
        <a:p>
          <a:endParaRPr lang="en-US"/>
        </a:p>
      </dgm:t>
    </dgm:pt>
    <dgm:pt modelId="{7C168BFE-0512-0042-A444-BB2C3F43FA68}" type="sibTrans" cxnId="{AFE7182F-C1B5-324F-A44E-036B5B535DDD}">
      <dgm:prSet/>
      <dgm:spPr/>
      <dgm:t>
        <a:bodyPr/>
        <a:lstStyle/>
        <a:p>
          <a:endParaRPr lang="en-US"/>
        </a:p>
      </dgm:t>
    </dgm:pt>
    <dgm:pt modelId="{EF39321B-ED7B-B547-B1A8-F702C4ABD209}" type="pres">
      <dgm:prSet presAssocID="{6EF034D0-D10A-8348-9F59-F99EB1AAC095}" presName="vert0" presStyleCnt="0">
        <dgm:presLayoutVars>
          <dgm:dir/>
          <dgm:animOne val="branch"/>
          <dgm:animLvl val="lvl"/>
        </dgm:presLayoutVars>
      </dgm:prSet>
      <dgm:spPr/>
    </dgm:pt>
    <dgm:pt modelId="{A85793D0-B6E8-8144-85A0-A0E77AC9B69F}" type="pres">
      <dgm:prSet presAssocID="{F2071011-AD56-0C47-A340-6E8911C49D3C}" presName="thickLine" presStyleLbl="alignNode1" presStyleIdx="0" presStyleCnt="1"/>
      <dgm:spPr/>
    </dgm:pt>
    <dgm:pt modelId="{AFFB292C-6E29-D04E-8EEF-47308F5CE591}" type="pres">
      <dgm:prSet presAssocID="{F2071011-AD56-0C47-A340-6E8911C49D3C}" presName="horz1" presStyleCnt="0"/>
      <dgm:spPr/>
    </dgm:pt>
    <dgm:pt modelId="{11B31CB3-A0B3-7D44-A8D7-30AACD8073FE}" type="pres">
      <dgm:prSet presAssocID="{F2071011-AD56-0C47-A340-6E8911C49D3C}" presName="tx1" presStyleLbl="revTx" presStyleIdx="0" presStyleCnt="15" custScaleX="139063"/>
      <dgm:spPr/>
    </dgm:pt>
    <dgm:pt modelId="{34BB702F-357E-5544-9D61-725C9D9256A4}" type="pres">
      <dgm:prSet presAssocID="{F2071011-AD56-0C47-A340-6E8911C49D3C}" presName="vert1" presStyleCnt="0"/>
      <dgm:spPr/>
    </dgm:pt>
    <dgm:pt modelId="{652ACF4E-43D9-4848-92B1-FBC4244E8E1A}" type="pres">
      <dgm:prSet presAssocID="{C07B3196-9A33-704B-B90B-3EF85E3D53F3}" presName="vertSpace2a" presStyleCnt="0"/>
      <dgm:spPr/>
    </dgm:pt>
    <dgm:pt modelId="{5AF6AB21-119D-2F41-9D06-43EB1DC7CFE8}" type="pres">
      <dgm:prSet presAssocID="{C07B3196-9A33-704B-B90B-3EF85E3D53F3}" presName="horz2" presStyleCnt="0"/>
      <dgm:spPr/>
    </dgm:pt>
    <dgm:pt modelId="{2FF91B78-99C2-4140-92EA-6719AF03B0D5}" type="pres">
      <dgm:prSet presAssocID="{C07B3196-9A33-704B-B90B-3EF85E3D53F3}" presName="horzSpace2" presStyleCnt="0"/>
      <dgm:spPr/>
    </dgm:pt>
    <dgm:pt modelId="{EA0DF50F-C4BE-4149-B987-93E9D274D9C2}" type="pres">
      <dgm:prSet presAssocID="{C07B3196-9A33-704B-B90B-3EF85E3D53F3}" presName="tx2" presStyleLbl="revTx" presStyleIdx="1" presStyleCnt="15"/>
      <dgm:spPr/>
    </dgm:pt>
    <dgm:pt modelId="{DBF5FC6A-1420-A74E-BB1C-2670B13D38AA}" type="pres">
      <dgm:prSet presAssocID="{C07B3196-9A33-704B-B90B-3EF85E3D53F3}" presName="vert2" presStyleCnt="0"/>
      <dgm:spPr/>
    </dgm:pt>
    <dgm:pt modelId="{1F7C4E25-A220-324C-9516-35D732BB3175}" type="pres">
      <dgm:prSet presAssocID="{C07B3196-9A33-704B-B90B-3EF85E3D53F3}" presName="thinLine2b" presStyleLbl="callout" presStyleIdx="0" presStyleCnt="14"/>
      <dgm:spPr/>
    </dgm:pt>
    <dgm:pt modelId="{5B46DAD4-B06B-3244-9278-C2FA2DFA9436}" type="pres">
      <dgm:prSet presAssocID="{C07B3196-9A33-704B-B90B-3EF85E3D53F3}" presName="vertSpace2b" presStyleCnt="0"/>
      <dgm:spPr/>
    </dgm:pt>
    <dgm:pt modelId="{AA9F34C6-7A4E-5B4A-91EA-A9DE2823A37C}" type="pres">
      <dgm:prSet presAssocID="{EC093048-AF6C-EF45-ABFC-D72428359247}" presName="horz2" presStyleCnt="0"/>
      <dgm:spPr/>
    </dgm:pt>
    <dgm:pt modelId="{C847266C-6007-C640-926B-037B55E2DCE6}" type="pres">
      <dgm:prSet presAssocID="{EC093048-AF6C-EF45-ABFC-D72428359247}" presName="horzSpace2" presStyleCnt="0"/>
      <dgm:spPr/>
    </dgm:pt>
    <dgm:pt modelId="{15F20AD3-FA82-0043-89E0-1DD55D40A7FE}" type="pres">
      <dgm:prSet presAssocID="{EC093048-AF6C-EF45-ABFC-D72428359247}" presName="tx2" presStyleLbl="revTx" presStyleIdx="2" presStyleCnt="15"/>
      <dgm:spPr/>
    </dgm:pt>
    <dgm:pt modelId="{AA1B336B-A5AE-5C46-B8CF-C7E3B8BD6879}" type="pres">
      <dgm:prSet presAssocID="{EC093048-AF6C-EF45-ABFC-D72428359247}" presName="vert2" presStyleCnt="0"/>
      <dgm:spPr/>
    </dgm:pt>
    <dgm:pt modelId="{6BE68F0E-66DE-F043-867E-84A1985C80AA}" type="pres">
      <dgm:prSet presAssocID="{EC093048-AF6C-EF45-ABFC-D72428359247}" presName="thinLine2b" presStyleLbl="callout" presStyleIdx="1" presStyleCnt="14"/>
      <dgm:spPr/>
    </dgm:pt>
    <dgm:pt modelId="{7A88D03E-A834-294C-B8CC-60AECCEF28DB}" type="pres">
      <dgm:prSet presAssocID="{EC093048-AF6C-EF45-ABFC-D72428359247}" presName="vertSpace2b" presStyleCnt="0"/>
      <dgm:spPr/>
    </dgm:pt>
    <dgm:pt modelId="{570EBD1B-9CD6-4C4C-BCD6-27AB1BB31DC4}" type="pres">
      <dgm:prSet presAssocID="{98183AFA-6A7A-1746-B4EA-5705ED8B37FC}" presName="horz2" presStyleCnt="0"/>
      <dgm:spPr/>
    </dgm:pt>
    <dgm:pt modelId="{8D533E3F-8EA5-8944-A7D7-ECBA39E99889}" type="pres">
      <dgm:prSet presAssocID="{98183AFA-6A7A-1746-B4EA-5705ED8B37FC}" presName="horzSpace2" presStyleCnt="0"/>
      <dgm:spPr/>
    </dgm:pt>
    <dgm:pt modelId="{41F8C537-45AA-5D44-8E97-5FD44368AD04}" type="pres">
      <dgm:prSet presAssocID="{98183AFA-6A7A-1746-B4EA-5705ED8B37FC}" presName="tx2" presStyleLbl="revTx" presStyleIdx="3" presStyleCnt="15"/>
      <dgm:spPr/>
    </dgm:pt>
    <dgm:pt modelId="{9F56EF76-BAE2-3747-93DA-11E3C79E4A1D}" type="pres">
      <dgm:prSet presAssocID="{98183AFA-6A7A-1746-B4EA-5705ED8B37FC}" presName="vert2" presStyleCnt="0"/>
      <dgm:spPr/>
    </dgm:pt>
    <dgm:pt modelId="{271CDBBD-2927-E043-82FB-2649DB205C00}" type="pres">
      <dgm:prSet presAssocID="{98183AFA-6A7A-1746-B4EA-5705ED8B37FC}" presName="thinLine2b" presStyleLbl="callout" presStyleIdx="2" presStyleCnt="14"/>
      <dgm:spPr/>
    </dgm:pt>
    <dgm:pt modelId="{773DECFD-4265-3944-9699-2114D13EEC8C}" type="pres">
      <dgm:prSet presAssocID="{98183AFA-6A7A-1746-B4EA-5705ED8B37FC}" presName="vertSpace2b" presStyleCnt="0"/>
      <dgm:spPr/>
    </dgm:pt>
    <dgm:pt modelId="{6E0025B1-512B-5345-B329-2665E446B5F8}" type="pres">
      <dgm:prSet presAssocID="{83DAB78C-AFF1-B248-83CD-3DD56F72C785}" presName="horz2" presStyleCnt="0"/>
      <dgm:spPr/>
    </dgm:pt>
    <dgm:pt modelId="{D8749041-9BEA-D243-BB2C-A61F7369AB5E}" type="pres">
      <dgm:prSet presAssocID="{83DAB78C-AFF1-B248-83CD-3DD56F72C785}" presName="horzSpace2" presStyleCnt="0"/>
      <dgm:spPr/>
    </dgm:pt>
    <dgm:pt modelId="{40278E2A-C71F-BE4F-A2CD-425F5F30B2D7}" type="pres">
      <dgm:prSet presAssocID="{83DAB78C-AFF1-B248-83CD-3DD56F72C785}" presName="tx2" presStyleLbl="revTx" presStyleIdx="4" presStyleCnt="15"/>
      <dgm:spPr/>
    </dgm:pt>
    <dgm:pt modelId="{D730D4DE-5DD5-6545-A051-75CC31B6F1E9}" type="pres">
      <dgm:prSet presAssocID="{83DAB78C-AFF1-B248-83CD-3DD56F72C785}" presName="vert2" presStyleCnt="0"/>
      <dgm:spPr/>
    </dgm:pt>
    <dgm:pt modelId="{A00DD94C-68D7-DF44-9D98-4A4A3D316456}" type="pres">
      <dgm:prSet presAssocID="{83DAB78C-AFF1-B248-83CD-3DD56F72C785}" presName="thinLine2b" presStyleLbl="callout" presStyleIdx="3" presStyleCnt="14"/>
      <dgm:spPr/>
    </dgm:pt>
    <dgm:pt modelId="{E8CC6FF9-FB15-724C-BE58-91C2B0EC1B13}" type="pres">
      <dgm:prSet presAssocID="{83DAB78C-AFF1-B248-83CD-3DD56F72C785}" presName="vertSpace2b" presStyleCnt="0"/>
      <dgm:spPr/>
    </dgm:pt>
    <dgm:pt modelId="{D3CE388A-5EC5-7E47-B4E4-556514527753}" type="pres">
      <dgm:prSet presAssocID="{238CDD56-A5F2-B246-9FF8-7564B1DFE2BF}" presName="horz2" presStyleCnt="0"/>
      <dgm:spPr/>
    </dgm:pt>
    <dgm:pt modelId="{6C9D796C-BD2D-FA4D-80FC-F6FAB9D0E8D7}" type="pres">
      <dgm:prSet presAssocID="{238CDD56-A5F2-B246-9FF8-7564B1DFE2BF}" presName="horzSpace2" presStyleCnt="0"/>
      <dgm:spPr/>
    </dgm:pt>
    <dgm:pt modelId="{34E66063-DC9E-7444-960D-3DB95265FCDD}" type="pres">
      <dgm:prSet presAssocID="{238CDD56-A5F2-B246-9FF8-7564B1DFE2BF}" presName="tx2" presStyleLbl="revTx" presStyleIdx="5" presStyleCnt="15"/>
      <dgm:spPr/>
    </dgm:pt>
    <dgm:pt modelId="{11E7FCE3-E30F-094E-AE59-1BD10F919EAD}" type="pres">
      <dgm:prSet presAssocID="{238CDD56-A5F2-B246-9FF8-7564B1DFE2BF}" presName="vert2" presStyleCnt="0"/>
      <dgm:spPr/>
    </dgm:pt>
    <dgm:pt modelId="{AF00D8C0-1825-8B44-AB7F-8DBA7D1AB1FA}" type="pres">
      <dgm:prSet presAssocID="{238CDD56-A5F2-B246-9FF8-7564B1DFE2BF}" presName="thinLine2b" presStyleLbl="callout" presStyleIdx="4" presStyleCnt="14"/>
      <dgm:spPr/>
    </dgm:pt>
    <dgm:pt modelId="{73150D22-6843-A74B-A068-86A867E35461}" type="pres">
      <dgm:prSet presAssocID="{238CDD56-A5F2-B246-9FF8-7564B1DFE2BF}" presName="vertSpace2b" presStyleCnt="0"/>
      <dgm:spPr/>
    </dgm:pt>
    <dgm:pt modelId="{60C0DB50-8FE1-0540-A2D8-1B414335A43A}" type="pres">
      <dgm:prSet presAssocID="{019484B1-3A1D-3346-9321-C5750E2B2FF6}" presName="horz2" presStyleCnt="0"/>
      <dgm:spPr/>
    </dgm:pt>
    <dgm:pt modelId="{81C3FC14-4DC4-A14E-9F3E-2571C644D7E3}" type="pres">
      <dgm:prSet presAssocID="{019484B1-3A1D-3346-9321-C5750E2B2FF6}" presName="horzSpace2" presStyleCnt="0"/>
      <dgm:spPr/>
    </dgm:pt>
    <dgm:pt modelId="{DDA1E39D-E6FD-1743-8486-1AE8E3611473}" type="pres">
      <dgm:prSet presAssocID="{019484B1-3A1D-3346-9321-C5750E2B2FF6}" presName="tx2" presStyleLbl="revTx" presStyleIdx="6" presStyleCnt="15"/>
      <dgm:spPr/>
    </dgm:pt>
    <dgm:pt modelId="{66F84607-2A47-8C44-9999-F604C4A301F3}" type="pres">
      <dgm:prSet presAssocID="{019484B1-3A1D-3346-9321-C5750E2B2FF6}" presName="vert2" presStyleCnt="0"/>
      <dgm:spPr/>
    </dgm:pt>
    <dgm:pt modelId="{2D8FB024-64C6-0C4B-B872-14AF4A50E8D9}" type="pres">
      <dgm:prSet presAssocID="{019484B1-3A1D-3346-9321-C5750E2B2FF6}" presName="thinLine2b" presStyleLbl="callout" presStyleIdx="5" presStyleCnt="14"/>
      <dgm:spPr/>
    </dgm:pt>
    <dgm:pt modelId="{630AFDAB-3797-9A4E-9B12-8198916D121A}" type="pres">
      <dgm:prSet presAssocID="{019484B1-3A1D-3346-9321-C5750E2B2FF6}" presName="vertSpace2b" presStyleCnt="0"/>
      <dgm:spPr/>
    </dgm:pt>
    <dgm:pt modelId="{878C5454-203F-5947-93BE-A5EE524A9840}" type="pres">
      <dgm:prSet presAssocID="{DFB4C303-64C3-534A-BE4C-CC50F740B25B}" presName="horz2" presStyleCnt="0"/>
      <dgm:spPr/>
    </dgm:pt>
    <dgm:pt modelId="{6598E6AD-6538-9A46-A260-ED634977B1EB}" type="pres">
      <dgm:prSet presAssocID="{DFB4C303-64C3-534A-BE4C-CC50F740B25B}" presName="horzSpace2" presStyleCnt="0"/>
      <dgm:spPr/>
    </dgm:pt>
    <dgm:pt modelId="{91BE288A-8A62-F74F-B455-8095F02CD88B}" type="pres">
      <dgm:prSet presAssocID="{DFB4C303-64C3-534A-BE4C-CC50F740B25B}" presName="tx2" presStyleLbl="revTx" presStyleIdx="7" presStyleCnt="15"/>
      <dgm:spPr/>
    </dgm:pt>
    <dgm:pt modelId="{358F630D-6477-A049-A456-C6D9728E7884}" type="pres">
      <dgm:prSet presAssocID="{DFB4C303-64C3-534A-BE4C-CC50F740B25B}" presName="vert2" presStyleCnt="0"/>
      <dgm:spPr/>
    </dgm:pt>
    <dgm:pt modelId="{3E32B985-248C-754A-B530-C202F25A927A}" type="pres">
      <dgm:prSet presAssocID="{DFB4C303-64C3-534A-BE4C-CC50F740B25B}" presName="thinLine2b" presStyleLbl="callout" presStyleIdx="6" presStyleCnt="14"/>
      <dgm:spPr/>
    </dgm:pt>
    <dgm:pt modelId="{FA425D80-8846-D643-8D00-49ABE68AA50F}" type="pres">
      <dgm:prSet presAssocID="{DFB4C303-64C3-534A-BE4C-CC50F740B25B}" presName="vertSpace2b" presStyleCnt="0"/>
      <dgm:spPr/>
    </dgm:pt>
    <dgm:pt modelId="{9E743123-806E-5B48-8165-5D0BABAAC710}" type="pres">
      <dgm:prSet presAssocID="{6E74E8E9-2FEB-E742-BE8E-1926E990C580}" presName="horz2" presStyleCnt="0"/>
      <dgm:spPr/>
    </dgm:pt>
    <dgm:pt modelId="{9F4424CB-A7B1-B342-9CEF-E2AC706FFC1B}" type="pres">
      <dgm:prSet presAssocID="{6E74E8E9-2FEB-E742-BE8E-1926E990C580}" presName="horzSpace2" presStyleCnt="0"/>
      <dgm:spPr/>
    </dgm:pt>
    <dgm:pt modelId="{BB273514-C2D0-834C-B849-808C7EFD0803}" type="pres">
      <dgm:prSet presAssocID="{6E74E8E9-2FEB-E742-BE8E-1926E990C580}" presName="tx2" presStyleLbl="revTx" presStyleIdx="8" presStyleCnt="15"/>
      <dgm:spPr/>
    </dgm:pt>
    <dgm:pt modelId="{793182B2-A999-CA45-9B09-07AC853EAB2E}" type="pres">
      <dgm:prSet presAssocID="{6E74E8E9-2FEB-E742-BE8E-1926E990C580}" presName="vert2" presStyleCnt="0"/>
      <dgm:spPr/>
    </dgm:pt>
    <dgm:pt modelId="{5E1BEC11-4847-7441-8443-DA0FEAFFF29A}" type="pres">
      <dgm:prSet presAssocID="{6E74E8E9-2FEB-E742-BE8E-1926E990C580}" presName="thinLine2b" presStyleLbl="callout" presStyleIdx="7" presStyleCnt="14"/>
      <dgm:spPr/>
    </dgm:pt>
    <dgm:pt modelId="{10CE81AF-852F-BB4E-B134-A1BC92BB5035}" type="pres">
      <dgm:prSet presAssocID="{6E74E8E9-2FEB-E742-BE8E-1926E990C580}" presName="vertSpace2b" presStyleCnt="0"/>
      <dgm:spPr/>
    </dgm:pt>
    <dgm:pt modelId="{ABED9628-89E8-9045-BA67-3BADF94BC548}" type="pres">
      <dgm:prSet presAssocID="{664A7A05-B561-F847-81AE-CE1CEDC33E1D}" presName="horz2" presStyleCnt="0"/>
      <dgm:spPr/>
    </dgm:pt>
    <dgm:pt modelId="{A69007F3-4C67-514C-9F71-D13B31DD7FE6}" type="pres">
      <dgm:prSet presAssocID="{664A7A05-B561-F847-81AE-CE1CEDC33E1D}" presName="horzSpace2" presStyleCnt="0"/>
      <dgm:spPr/>
    </dgm:pt>
    <dgm:pt modelId="{270124E5-B010-F64E-ABA4-EDEFDA36E217}" type="pres">
      <dgm:prSet presAssocID="{664A7A05-B561-F847-81AE-CE1CEDC33E1D}" presName="tx2" presStyleLbl="revTx" presStyleIdx="9" presStyleCnt="15"/>
      <dgm:spPr/>
    </dgm:pt>
    <dgm:pt modelId="{ABB1BE5F-5864-AE40-8625-85F477222AB9}" type="pres">
      <dgm:prSet presAssocID="{664A7A05-B561-F847-81AE-CE1CEDC33E1D}" presName="vert2" presStyleCnt="0"/>
      <dgm:spPr/>
    </dgm:pt>
    <dgm:pt modelId="{F57345F4-FF71-C241-8476-E66F35E5F2EA}" type="pres">
      <dgm:prSet presAssocID="{664A7A05-B561-F847-81AE-CE1CEDC33E1D}" presName="thinLine2b" presStyleLbl="callout" presStyleIdx="8" presStyleCnt="14"/>
      <dgm:spPr/>
    </dgm:pt>
    <dgm:pt modelId="{930AB69A-71AB-184D-AA64-274A18E2E319}" type="pres">
      <dgm:prSet presAssocID="{664A7A05-B561-F847-81AE-CE1CEDC33E1D}" presName="vertSpace2b" presStyleCnt="0"/>
      <dgm:spPr/>
    </dgm:pt>
    <dgm:pt modelId="{1ABE3183-4901-A74E-9186-96EC208F12DD}" type="pres">
      <dgm:prSet presAssocID="{D6F7BFE8-D527-CE4A-8461-006A6F2CB584}" presName="horz2" presStyleCnt="0"/>
      <dgm:spPr/>
    </dgm:pt>
    <dgm:pt modelId="{F6885B2F-A498-9C42-9474-8EDE561EAF2E}" type="pres">
      <dgm:prSet presAssocID="{D6F7BFE8-D527-CE4A-8461-006A6F2CB584}" presName="horzSpace2" presStyleCnt="0"/>
      <dgm:spPr/>
    </dgm:pt>
    <dgm:pt modelId="{3076F800-5C7A-A84D-B0C1-788467BC2EE7}" type="pres">
      <dgm:prSet presAssocID="{D6F7BFE8-D527-CE4A-8461-006A6F2CB584}" presName="tx2" presStyleLbl="revTx" presStyleIdx="10" presStyleCnt="15"/>
      <dgm:spPr/>
    </dgm:pt>
    <dgm:pt modelId="{004FBC85-A000-804A-8644-74A77EB8F6D7}" type="pres">
      <dgm:prSet presAssocID="{D6F7BFE8-D527-CE4A-8461-006A6F2CB584}" presName="vert2" presStyleCnt="0"/>
      <dgm:spPr/>
    </dgm:pt>
    <dgm:pt modelId="{225594DA-FA7A-B949-973B-0B334605DC84}" type="pres">
      <dgm:prSet presAssocID="{D6F7BFE8-D527-CE4A-8461-006A6F2CB584}" presName="thinLine2b" presStyleLbl="callout" presStyleIdx="9" presStyleCnt="14"/>
      <dgm:spPr/>
    </dgm:pt>
    <dgm:pt modelId="{1A23E924-48B9-4749-AAE9-A656F8EF355C}" type="pres">
      <dgm:prSet presAssocID="{D6F7BFE8-D527-CE4A-8461-006A6F2CB584}" presName="vertSpace2b" presStyleCnt="0"/>
      <dgm:spPr/>
    </dgm:pt>
    <dgm:pt modelId="{ECC6CFB4-5992-7946-A001-8FE24F86454F}" type="pres">
      <dgm:prSet presAssocID="{244DBF55-D4EE-8541-816B-BE95366099AA}" presName="horz2" presStyleCnt="0"/>
      <dgm:spPr/>
    </dgm:pt>
    <dgm:pt modelId="{C0613D89-6296-844A-9C9E-BB95082EC622}" type="pres">
      <dgm:prSet presAssocID="{244DBF55-D4EE-8541-816B-BE95366099AA}" presName="horzSpace2" presStyleCnt="0"/>
      <dgm:spPr/>
    </dgm:pt>
    <dgm:pt modelId="{F26C2935-5917-1B41-96D3-67302ECF1BC7}" type="pres">
      <dgm:prSet presAssocID="{244DBF55-D4EE-8541-816B-BE95366099AA}" presName="tx2" presStyleLbl="revTx" presStyleIdx="11" presStyleCnt="15"/>
      <dgm:spPr/>
    </dgm:pt>
    <dgm:pt modelId="{5311DC75-4293-F848-9849-223CADA0243F}" type="pres">
      <dgm:prSet presAssocID="{244DBF55-D4EE-8541-816B-BE95366099AA}" presName="vert2" presStyleCnt="0"/>
      <dgm:spPr/>
    </dgm:pt>
    <dgm:pt modelId="{F1F0025F-15CB-5642-BC76-2920A016DA41}" type="pres">
      <dgm:prSet presAssocID="{244DBF55-D4EE-8541-816B-BE95366099AA}" presName="thinLine2b" presStyleLbl="callout" presStyleIdx="10" presStyleCnt="14"/>
      <dgm:spPr/>
    </dgm:pt>
    <dgm:pt modelId="{71E926E6-E3E3-C847-997A-FA2A3C0CCCD6}" type="pres">
      <dgm:prSet presAssocID="{244DBF55-D4EE-8541-816B-BE95366099AA}" presName="vertSpace2b" presStyleCnt="0"/>
      <dgm:spPr/>
    </dgm:pt>
    <dgm:pt modelId="{CA183379-465F-8747-8646-286F1CF6F859}" type="pres">
      <dgm:prSet presAssocID="{3D87B5C4-C583-574C-B8DE-26BEA8D639E3}" presName="horz2" presStyleCnt="0"/>
      <dgm:spPr/>
    </dgm:pt>
    <dgm:pt modelId="{C8C3D394-CA00-144A-9FC5-F1B379121E4D}" type="pres">
      <dgm:prSet presAssocID="{3D87B5C4-C583-574C-B8DE-26BEA8D639E3}" presName="horzSpace2" presStyleCnt="0"/>
      <dgm:spPr/>
    </dgm:pt>
    <dgm:pt modelId="{35FEB999-17BA-894C-9B0C-9548D8AA67BC}" type="pres">
      <dgm:prSet presAssocID="{3D87B5C4-C583-574C-B8DE-26BEA8D639E3}" presName="tx2" presStyleLbl="revTx" presStyleIdx="12" presStyleCnt="15"/>
      <dgm:spPr/>
    </dgm:pt>
    <dgm:pt modelId="{F0E8A69E-52A6-7E41-8D87-5DEFC1DEAA4E}" type="pres">
      <dgm:prSet presAssocID="{3D87B5C4-C583-574C-B8DE-26BEA8D639E3}" presName="vert2" presStyleCnt="0"/>
      <dgm:spPr/>
    </dgm:pt>
    <dgm:pt modelId="{B93CF8BA-172F-BD4C-9F79-083C8FAEC36B}" type="pres">
      <dgm:prSet presAssocID="{3D87B5C4-C583-574C-B8DE-26BEA8D639E3}" presName="thinLine2b" presStyleLbl="callout" presStyleIdx="11" presStyleCnt="14"/>
      <dgm:spPr/>
    </dgm:pt>
    <dgm:pt modelId="{9032C242-73BA-CD41-A2C7-7563291BAB14}" type="pres">
      <dgm:prSet presAssocID="{3D87B5C4-C583-574C-B8DE-26BEA8D639E3}" presName="vertSpace2b" presStyleCnt="0"/>
      <dgm:spPr/>
    </dgm:pt>
    <dgm:pt modelId="{1D195989-4E6C-2D40-AF90-E9E8E4BA4025}" type="pres">
      <dgm:prSet presAssocID="{EC151920-123E-FB41-8E56-09224143BF89}" presName="horz2" presStyleCnt="0"/>
      <dgm:spPr/>
    </dgm:pt>
    <dgm:pt modelId="{C76F6F01-CC58-3D4E-B2F8-6586A7EFE108}" type="pres">
      <dgm:prSet presAssocID="{EC151920-123E-FB41-8E56-09224143BF89}" presName="horzSpace2" presStyleCnt="0"/>
      <dgm:spPr/>
    </dgm:pt>
    <dgm:pt modelId="{8F9F4C56-CCE6-2641-9CF8-F131AA3050DD}" type="pres">
      <dgm:prSet presAssocID="{EC151920-123E-FB41-8E56-09224143BF89}" presName="tx2" presStyleLbl="revTx" presStyleIdx="13" presStyleCnt="15"/>
      <dgm:spPr/>
    </dgm:pt>
    <dgm:pt modelId="{FD882BE0-CF45-584E-8D46-2344DF53AE4D}" type="pres">
      <dgm:prSet presAssocID="{EC151920-123E-FB41-8E56-09224143BF89}" presName="vert2" presStyleCnt="0"/>
      <dgm:spPr/>
    </dgm:pt>
    <dgm:pt modelId="{8428F0CF-FC22-2B40-8D74-837842007270}" type="pres">
      <dgm:prSet presAssocID="{EC151920-123E-FB41-8E56-09224143BF89}" presName="thinLine2b" presStyleLbl="callout" presStyleIdx="12" presStyleCnt="14"/>
      <dgm:spPr/>
    </dgm:pt>
    <dgm:pt modelId="{F0B4F1FE-B2DE-4942-BF84-723E17F39523}" type="pres">
      <dgm:prSet presAssocID="{EC151920-123E-FB41-8E56-09224143BF89}" presName="vertSpace2b" presStyleCnt="0"/>
      <dgm:spPr/>
    </dgm:pt>
    <dgm:pt modelId="{A5EFA0F6-DE09-F649-922B-DEAFE7D37F19}" type="pres">
      <dgm:prSet presAssocID="{D282098D-2B0D-864B-AE92-3E6BA0AE1968}" presName="horz2" presStyleCnt="0"/>
      <dgm:spPr/>
    </dgm:pt>
    <dgm:pt modelId="{C2A38D8E-2754-9144-9B59-AA99F1BE2EC0}" type="pres">
      <dgm:prSet presAssocID="{D282098D-2B0D-864B-AE92-3E6BA0AE1968}" presName="horzSpace2" presStyleCnt="0"/>
      <dgm:spPr/>
    </dgm:pt>
    <dgm:pt modelId="{2E5CE875-F9E4-7A4E-BAE9-96745CBE85B6}" type="pres">
      <dgm:prSet presAssocID="{D282098D-2B0D-864B-AE92-3E6BA0AE1968}" presName="tx2" presStyleLbl="revTx" presStyleIdx="14" presStyleCnt="15"/>
      <dgm:spPr/>
    </dgm:pt>
    <dgm:pt modelId="{CF5F1681-DDAF-3144-BD46-D9ECA7251F72}" type="pres">
      <dgm:prSet presAssocID="{D282098D-2B0D-864B-AE92-3E6BA0AE1968}" presName="vert2" presStyleCnt="0"/>
      <dgm:spPr/>
    </dgm:pt>
    <dgm:pt modelId="{18B0F0E0-D6BA-F847-81EB-1B1B6C7665BA}" type="pres">
      <dgm:prSet presAssocID="{D282098D-2B0D-864B-AE92-3E6BA0AE1968}" presName="thinLine2b" presStyleLbl="callout" presStyleIdx="13" presStyleCnt="14"/>
      <dgm:spPr/>
    </dgm:pt>
    <dgm:pt modelId="{E7C0AC10-5CD3-6B4D-8167-7C2040A63E85}" type="pres">
      <dgm:prSet presAssocID="{D282098D-2B0D-864B-AE92-3E6BA0AE1968}" presName="vertSpace2b" presStyleCnt="0"/>
      <dgm:spPr/>
    </dgm:pt>
  </dgm:ptLst>
  <dgm:cxnLst>
    <dgm:cxn modelId="{C6ED710E-01A3-0648-9C52-A22257D12254}" type="presOf" srcId="{664A7A05-B561-F847-81AE-CE1CEDC33E1D}" destId="{270124E5-B010-F64E-ABA4-EDEFDA36E217}" srcOrd="0" destOrd="0" presId="urn:microsoft.com/office/officeart/2008/layout/LinedList"/>
    <dgm:cxn modelId="{BE6DD612-87DB-F748-8E58-0DECA6E5601C}" srcId="{F2071011-AD56-0C47-A340-6E8911C49D3C}" destId="{6E74E8E9-2FEB-E742-BE8E-1926E990C580}" srcOrd="7" destOrd="0" parTransId="{AE7FC067-9C89-E04C-A397-7EA5805773DA}" sibTransId="{6ACFC48B-375D-3749-8616-ED138F2850B2}"/>
    <dgm:cxn modelId="{EE4C511D-0BC3-6643-BA15-83880A37F1F9}" type="presOf" srcId="{6EF034D0-D10A-8348-9F59-F99EB1AAC095}" destId="{EF39321B-ED7B-B547-B1A8-F702C4ABD209}" srcOrd="0" destOrd="0" presId="urn:microsoft.com/office/officeart/2008/layout/LinedList"/>
    <dgm:cxn modelId="{C20C021F-239C-494C-B8EA-A71D9EE882F5}" type="presOf" srcId="{238CDD56-A5F2-B246-9FF8-7564B1DFE2BF}" destId="{34E66063-DC9E-7444-960D-3DB95265FCDD}" srcOrd="0" destOrd="0" presId="urn:microsoft.com/office/officeart/2008/layout/LinedList"/>
    <dgm:cxn modelId="{4CC65821-45AE-2047-805F-3CC81FE0A5C1}" type="presOf" srcId="{83DAB78C-AFF1-B248-83CD-3DD56F72C785}" destId="{40278E2A-C71F-BE4F-A2CD-425F5F30B2D7}" srcOrd="0" destOrd="0" presId="urn:microsoft.com/office/officeart/2008/layout/LinedList"/>
    <dgm:cxn modelId="{9E31CA25-BE6B-E04A-BE65-4867155AFB41}" type="presOf" srcId="{D282098D-2B0D-864B-AE92-3E6BA0AE1968}" destId="{2E5CE875-F9E4-7A4E-BAE9-96745CBE85B6}" srcOrd="0" destOrd="0" presId="urn:microsoft.com/office/officeart/2008/layout/LinedList"/>
    <dgm:cxn modelId="{5C8B1228-BE2C-684A-8ECF-8B4A10574502}" srcId="{F2071011-AD56-0C47-A340-6E8911C49D3C}" destId="{83DAB78C-AFF1-B248-83CD-3DD56F72C785}" srcOrd="3" destOrd="0" parTransId="{ACEED7D0-0E1A-CE44-8367-A36AFB36D845}" sibTransId="{78902288-4411-6547-81D1-F10AEBD3A019}"/>
    <dgm:cxn modelId="{7C920729-0B9C-1A4D-9BD7-CB00413A4BBA}" srcId="{F2071011-AD56-0C47-A340-6E8911C49D3C}" destId="{244DBF55-D4EE-8541-816B-BE95366099AA}" srcOrd="10" destOrd="0" parTransId="{EF972EEB-C270-BB4D-874A-AD4C2063DF6C}" sibTransId="{5C092316-5E87-E34D-90A9-CA1CBA5E0011}"/>
    <dgm:cxn modelId="{AFE7182F-C1B5-324F-A44E-036B5B535DDD}" srcId="{F2071011-AD56-0C47-A340-6E8911C49D3C}" destId="{D282098D-2B0D-864B-AE92-3E6BA0AE1968}" srcOrd="13" destOrd="0" parTransId="{DB8ACA69-2B11-204C-A6E5-E436E6BAB111}" sibTransId="{7C168BFE-0512-0042-A444-BB2C3F43FA68}"/>
    <dgm:cxn modelId="{26F1423B-FE4B-694A-8054-7F52DB1588B5}" type="presOf" srcId="{D6F7BFE8-D527-CE4A-8461-006A6F2CB584}" destId="{3076F800-5C7A-A84D-B0C1-788467BC2EE7}" srcOrd="0" destOrd="0" presId="urn:microsoft.com/office/officeart/2008/layout/LinedList"/>
    <dgm:cxn modelId="{56F14641-979C-4646-99EB-28BD12320580}" type="presOf" srcId="{6E74E8E9-2FEB-E742-BE8E-1926E990C580}" destId="{BB273514-C2D0-834C-B849-808C7EFD0803}" srcOrd="0" destOrd="0" presId="urn:microsoft.com/office/officeart/2008/layout/LinedList"/>
    <dgm:cxn modelId="{C2786F46-2077-1645-8F3A-BD6223D80B2C}" srcId="{F2071011-AD56-0C47-A340-6E8911C49D3C}" destId="{238CDD56-A5F2-B246-9FF8-7564B1DFE2BF}" srcOrd="4" destOrd="0" parTransId="{F85ADA7A-D9FA-C741-916E-362009FCA97A}" sibTransId="{AD4FC7DD-5799-444A-8455-26CAFA821E88}"/>
    <dgm:cxn modelId="{811E965A-771F-704F-9A82-13CAC649B155}" type="presOf" srcId="{F2071011-AD56-0C47-A340-6E8911C49D3C}" destId="{11B31CB3-A0B3-7D44-A8D7-30AACD8073FE}" srcOrd="0" destOrd="0" presId="urn:microsoft.com/office/officeart/2008/layout/LinedList"/>
    <dgm:cxn modelId="{2E307160-9F6A-D54E-BFC2-0AF7C3DB860B}" type="presOf" srcId="{C07B3196-9A33-704B-B90B-3EF85E3D53F3}" destId="{EA0DF50F-C4BE-4149-B987-93E9D274D9C2}" srcOrd="0" destOrd="0" presId="urn:microsoft.com/office/officeart/2008/layout/LinedList"/>
    <dgm:cxn modelId="{99CA4476-D476-7F47-9978-2E250566AD00}" srcId="{F2071011-AD56-0C47-A340-6E8911C49D3C}" destId="{EC093048-AF6C-EF45-ABFC-D72428359247}" srcOrd="1" destOrd="0" parTransId="{6209881E-F25B-0440-AD2B-393514A36C14}" sibTransId="{FF42039F-DAB3-014F-B3BB-78CEB97C97F5}"/>
    <dgm:cxn modelId="{1716FF77-A667-9542-BA87-3A332795A0D6}" srcId="{F2071011-AD56-0C47-A340-6E8911C49D3C}" destId="{019484B1-3A1D-3346-9321-C5750E2B2FF6}" srcOrd="5" destOrd="0" parTransId="{9903C5E9-1F48-CC45-B8E4-F0BAF8928F45}" sibTransId="{8AAFD974-7049-7D4F-AF5D-8D86EB6340A3}"/>
    <dgm:cxn modelId="{4E3D8E78-45D2-C244-BC42-F7E29EC43FD3}" srcId="{F2071011-AD56-0C47-A340-6E8911C49D3C}" destId="{3D87B5C4-C583-574C-B8DE-26BEA8D639E3}" srcOrd="11" destOrd="0" parTransId="{071E6999-60EF-4843-9AAC-9D13FD7A5C41}" sibTransId="{CA745E0C-8009-8F41-BF43-DA69381D7E13}"/>
    <dgm:cxn modelId="{7FBC5B82-569D-5B46-AC6F-60C8B7684C0A}" srcId="{6EF034D0-D10A-8348-9F59-F99EB1AAC095}" destId="{F2071011-AD56-0C47-A340-6E8911C49D3C}" srcOrd="0" destOrd="0" parTransId="{15798FDB-37B3-4D46-AE5F-B855F6B7CA71}" sibTransId="{0D016ED1-903C-0749-B0E1-04E625A6C900}"/>
    <dgm:cxn modelId="{2D6BDB89-C28A-AA4F-8D38-2198C19C53F6}" srcId="{F2071011-AD56-0C47-A340-6E8911C49D3C}" destId="{664A7A05-B561-F847-81AE-CE1CEDC33E1D}" srcOrd="8" destOrd="0" parTransId="{BE4406FB-4A5E-7349-82B5-7963FA580293}" sibTransId="{0A433862-FA07-C149-8610-F958C2CF6A7C}"/>
    <dgm:cxn modelId="{0790248B-DF60-8E4F-8685-E3E7D3FE40B8}" type="presOf" srcId="{3D87B5C4-C583-574C-B8DE-26BEA8D639E3}" destId="{35FEB999-17BA-894C-9B0C-9548D8AA67BC}" srcOrd="0" destOrd="0" presId="urn:microsoft.com/office/officeart/2008/layout/LinedList"/>
    <dgm:cxn modelId="{395E2596-7246-5346-812B-2DA53CADBF59}" type="presOf" srcId="{EC093048-AF6C-EF45-ABFC-D72428359247}" destId="{15F20AD3-FA82-0043-89E0-1DD55D40A7FE}" srcOrd="0" destOrd="0" presId="urn:microsoft.com/office/officeart/2008/layout/LinedList"/>
    <dgm:cxn modelId="{41B5099F-ECE1-184D-B779-92C9D0C2C947}" type="presOf" srcId="{244DBF55-D4EE-8541-816B-BE95366099AA}" destId="{F26C2935-5917-1B41-96D3-67302ECF1BC7}" srcOrd="0" destOrd="0" presId="urn:microsoft.com/office/officeart/2008/layout/LinedList"/>
    <dgm:cxn modelId="{776423A3-F54A-614D-8B45-9D6082805624}" type="presOf" srcId="{DFB4C303-64C3-534A-BE4C-CC50F740B25B}" destId="{91BE288A-8A62-F74F-B455-8095F02CD88B}" srcOrd="0" destOrd="0" presId="urn:microsoft.com/office/officeart/2008/layout/LinedList"/>
    <dgm:cxn modelId="{501FEDAB-B3D9-EC4C-9499-E6CB38FE3F37}" type="presOf" srcId="{98183AFA-6A7A-1746-B4EA-5705ED8B37FC}" destId="{41F8C537-45AA-5D44-8E97-5FD44368AD04}" srcOrd="0" destOrd="0" presId="urn:microsoft.com/office/officeart/2008/layout/LinedList"/>
    <dgm:cxn modelId="{E01510AC-7CFE-4C44-B368-34C5727FA16F}" type="presOf" srcId="{EC151920-123E-FB41-8E56-09224143BF89}" destId="{8F9F4C56-CCE6-2641-9CF8-F131AA3050DD}" srcOrd="0" destOrd="0" presId="urn:microsoft.com/office/officeart/2008/layout/LinedList"/>
    <dgm:cxn modelId="{FFE26CAF-22A5-EF46-A7EB-9DD174622233}" srcId="{F2071011-AD56-0C47-A340-6E8911C49D3C}" destId="{D6F7BFE8-D527-CE4A-8461-006A6F2CB584}" srcOrd="9" destOrd="0" parTransId="{DB4F9BEE-8DED-824A-9DFC-224BE3B8B7C3}" sibTransId="{BCB994A9-19C7-F64A-862C-12FDBA42C77B}"/>
    <dgm:cxn modelId="{E6D482B9-C5AB-AE4A-BE77-174EA0C5F7A3}" srcId="{F2071011-AD56-0C47-A340-6E8911C49D3C}" destId="{EC151920-123E-FB41-8E56-09224143BF89}" srcOrd="12" destOrd="0" parTransId="{BC2D32A8-1789-6F42-A09B-41B446311898}" sibTransId="{D79E7015-5158-1647-8580-6AA8AB4F199D}"/>
    <dgm:cxn modelId="{1DC5F2D5-88ED-134E-A048-57D921585C1B}" srcId="{F2071011-AD56-0C47-A340-6E8911C49D3C}" destId="{DFB4C303-64C3-534A-BE4C-CC50F740B25B}" srcOrd="6" destOrd="0" parTransId="{4263E973-084C-2947-A8EA-FF86734CF545}" sibTransId="{14FDCCA4-DFFC-6E49-A332-4675161FFA91}"/>
    <dgm:cxn modelId="{099044D9-02FE-9A4D-B6E1-2BA28ED85F53}" srcId="{F2071011-AD56-0C47-A340-6E8911C49D3C}" destId="{98183AFA-6A7A-1746-B4EA-5705ED8B37FC}" srcOrd="2" destOrd="0" parTransId="{2A6703F3-FBFA-494E-A409-E4257416D35B}" sibTransId="{A8F0D50A-8447-4B49-91C6-D2654166EF32}"/>
    <dgm:cxn modelId="{D6CB9AF1-09DD-CC45-B094-7299CAD0E936}" type="presOf" srcId="{019484B1-3A1D-3346-9321-C5750E2B2FF6}" destId="{DDA1E39D-E6FD-1743-8486-1AE8E3611473}" srcOrd="0" destOrd="0" presId="urn:microsoft.com/office/officeart/2008/layout/LinedList"/>
    <dgm:cxn modelId="{B0A680F4-E1BD-CA41-AF20-E19BC0752217}" srcId="{F2071011-AD56-0C47-A340-6E8911C49D3C}" destId="{C07B3196-9A33-704B-B90B-3EF85E3D53F3}" srcOrd="0" destOrd="0" parTransId="{9FA33DEA-1AF8-A84D-A969-929C3ACCEE6D}" sibTransId="{07257FB3-4E0E-7641-A36B-4831E843FDA9}"/>
    <dgm:cxn modelId="{52A4B91A-942F-8244-9CF6-31CF3D2B9F43}" type="presParOf" srcId="{EF39321B-ED7B-B547-B1A8-F702C4ABD209}" destId="{A85793D0-B6E8-8144-85A0-A0E77AC9B69F}" srcOrd="0" destOrd="0" presId="urn:microsoft.com/office/officeart/2008/layout/LinedList"/>
    <dgm:cxn modelId="{7B54301B-39BD-034D-9836-BDCF4AF409E4}" type="presParOf" srcId="{EF39321B-ED7B-B547-B1A8-F702C4ABD209}" destId="{AFFB292C-6E29-D04E-8EEF-47308F5CE591}" srcOrd="1" destOrd="0" presId="urn:microsoft.com/office/officeart/2008/layout/LinedList"/>
    <dgm:cxn modelId="{508578FE-556F-DA45-8D1A-6D6ADD0805F1}" type="presParOf" srcId="{AFFB292C-6E29-D04E-8EEF-47308F5CE591}" destId="{11B31CB3-A0B3-7D44-A8D7-30AACD8073FE}" srcOrd="0" destOrd="0" presId="urn:microsoft.com/office/officeart/2008/layout/LinedList"/>
    <dgm:cxn modelId="{5C5121A1-F5FA-2243-9AE2-5D5A7E4C9693}" type="presParOf" srcId="{AFFB292C-6E29-D04E-8EEF-47308F5CE591}" destId="{34BB702F-357E-5544-9D61-725C9D9256A4}" srcOrd="1" destOrd="0" presId="urn:microsoft.com/office/officeart/2008/layout/LinedList"/>
    <dgm:cxn modelId="{1BB9B217-12DE-444D-A83D-B042A6BD08AE}" type="presParOf" srcId="{34BB702F-357E-5544-9D61-725C9D9256A4}" destId="{652ACF4E-43D9-4848-92B1-FBC4244E8E1A}" srcOrd="0" destOrd="0" presId="urn:microsoft.com/office/officeart/2008/layout/LinedList"/>
    <dgm:cxn modelId="{84963337-1EA1-2945-A4D4-384E3EFF02A4}" type="presParOf" srcId="{34BB702F-357E-5544-9D61-725C9D9256A4}" destId="{5AF6AB21-119D-2F41-9D06-43EB1DC7CFE8}" srcOrd="1" destOrd="0" presId="urn:microsoft.com/office/officeart/2008/layout/LinedList"/>
    <dgm:cxn modelId="{51BEE2BB-D110-2D40-8DFD-70CA5FBBEC77}" type="presParOf" srcId="{5AF6AB21-119D-2F41-9D06-43EB1DC7CFE8}" destId="{2FF91B78-99C2-4140-92EA-6719AF03B0D5}" srcOrd="0" destOrd="0" presId="urn:microsoft.com/office/officeart/2008/layout/LinedList"/>
    <dgm:cxn modelId="{51C2CEAA-D079-644E-B66A-A23D6CFD855A}" type="presParOf" srcId="{5AF6AB21-119D-2F41-9D06-43EB1DC7CFE8}" destId="{EA0DF50F-C4BE-4149-B987-93E9D274D9C2}" srcOrd="1" destOrd="0" presId="urn:microsoft.com/office/officeart/2008/layout/LinedList"/>
    <dgm:cxn modelId="{394CE2FB-1791-0646-8465-4196F66439F3}" type="presParOf" srcId="{5AF6AB21-119D-2F41-9D06-43EB1DC7CFE8}" destId="{DBF5FC6A-1420-A74E-BB1C-2670B13D38AA}" srcOrd="2" destOrd="0" presId="urn:microsoft.com/office/officeart/2008/layout/LinedList"/>
    <dgm:cxn modelId="{8BF3C3AD-51F3-F748-BC24-F893B81B836E}" type="presParOf" srcId="{34BB702F-357E-5544-9D61-725C9D9256A4}" destId="{1F7C4E25-A220-324C-9516-35D732BB3175}" srcOrd="2" destOrd="0" presId="urn:microsoft.com/office/officeart/2008/layout/LinedList"/>
    <dgm:cxn modelId="{51989C1D-D4D7-A94B-88B7-09D34D064374}" type="presParOf" srcId="{34BB702F-357E-5544-9D61-725C9D9256A4}" destId="{5B46DAD4-B06B-3244-9278-C2FA2DFA9436}" srcOrd="3" destOrd="0" presId="urn:microsoft.com/office/officeart/2008/layout/LinedList"/>
    <dgm:cxn modelId="{0BC2277E-20D9-1C42-A786-4B55CBA77998}" type="presParOf" srcId="{34BB702F-357E-5544-9D61-725C9D9256A4}" destId="{AA9F34C6-7A4E-5B4A-91EA-A9DE2823A37C}" srcOrd="4" destOrd="0" presId="urn:microsoft.com/office/officeart/2008/layout/LinedList"/>
    <dgm:cxn modelId="{5776643E-EF68-D845-94F2-C0E8A0AFDC24}" type="presParOf" srcId="{AA9F34C6-7A4E-5B4A-91EA-A9DE2823A37C}" destId="{C847266C-6007-C640-926B-037B55E2DCE6}" srcOrd="0" destOrd="0" presId="urn:microsoft.com/office/officeart/2008/layout/LinedList"/>
    <dgm:cxn modelId="{B3116753-9B15-EE4B-A1C2-8212280362F9}" type="presParOf" srcId="{AA9F34C6-7A4E-5B4A-91EA-A9DE2823A37C}" destId="{15F20AD3-FA82-0043-89E0-1DD55D40A7FE}" srcOrd="1" destOrd="0" presId="urn:microsoft.com/office/officeart/2008/layout/LinedList"/>
    <dgm:cxn modelId="{30C094E2-0F40-8E4F-B507-01928224208F}" type="presParOf" srcId="{AA9F34C6-7A4E-5B4A-91EA-A9DE2823A37C}" destId="{AA1B336B-A5AE-5C46-B8CF-C7E3B8BD6879}" srcOrd="2" destOrd="0" presId="urn:microsoft.com/office/officeart/2008/layout/LinedList"/>
    <dgm:cxn modelId="{8F1E0F34-9D9E-7345-8576-FFB2ED974CF6}" type="presParOf" srcId="{34BB702F-357E-5544-9D61-725C9D9256A4}" destId="{6BE68F0E-66DE-F043-867E-84A1985C80AA}" srcOrd="5" destOrd="0" presId="urn:microsoft.com/office/officeart/2008/layout/LinedList"/>
    <dgm:cxn modelId="{5BBAA3D0-32E3-CF47-B8EB-1D797343AC36}" type="presParOf" srcId="{34BB702F-357E-5544-9D61-725C9D9256A4}" destId="{7A88D03E-A834-294C-B8CC-60AECCEF28DB}" srcOrd="6" destOrd="0" presId="urn:microsoft.com/office/officeart/2008/layout/LinedList"/>
    <dgm:cxn modelId="{A348DB7E-8D8A-B045-839F-E10BCBFAF193}" type="presParOf" srcId="{34BB702F-357E-5544-9D61-725C9D9256A4}" destId="{570EBD1B-9CD6-4C4C-BCD6-27AB1BB31DC4}" srcOrd="7" destOrd="0" presId="urn:microsoft.com/office/officeart/2008/layout/LinedList"/>
    <dgm:cxn modelId="{6E452367-C720-574E-AED7-18785039A13A}" type="presParOf" srcId="{570EBD1B-9CD6-4C4C-BCD6-27AB1BB31DC4}" destId="{8D533E3F-8EA5-8944-A7D7-ECBA39E99889}" srcOrd="0" destOrd="0" presId="urn:microsoft.com/office/officeart/2008/layout/LinedList"/>
    <dgm:cxn modelId="{3D16A512-64AE-D641-B1F9-AEF7E7C8995A}" type="presParOf" srcId="{570EBD1B-9CD6-4C4C-BCD6-27AB1BB31DC4}" destId="{41F8C537-45AA-5D44-8E97-5FD44368AD04}" srcOrd="1" destOrd="0" presId="urn:microsoft.com/office/officeart/2008/layout/LinedList"/>
    <dgm:cxn modelId="{8107D44D-9952-CE41-9DC8-BC9B4130A1A2}" type="presParOf" srcId="{570EBD1B-9CD6-4C4C-BCD6-27AB1BB31DC4}" destId="{9F56EF76-BAE2-3747-93DA-11E3C79E4A1D}" srcOrd="2" destOrd="0" presId="urn:microsoft.com/office/officeart/2008/layout/LinedList"/>
    <dgm:cxn modelId="{C4190F1B-771C-FE4D-9BE1-31B1623D8D16}" type="presParOf" srcId="{34BB702F-357E-5544-9D61-725C9D9256A4}" destId="{271CDBBD-2927-E043-82FB-2649DB205C00}" srcOrd="8" destOrd="0" presId="urn:microsoft.com/office/officeart/2008/layout/LinedList"/>
    <dgm:cxn modelId="{226F3D8B-84A5-904A-9653-5ADD53BC158A}" type="presParOf" srcId="{34BB702F-357E-5544-9D61-725C9D9256A4}" destId="{773DECFD-4265-3944-9699-2114D13EEC8C}" srcOrd="9" destOrd="0" presId="urn:microsoft.com/office/officeart/2008/layout/LinedList"/>
    <dgm:cxn modelId="{E764F256-5FE4-684C-BCF0-8032F3E80B42}" type="presParOf" srcId="{34BB702F-357E-5544-9D61-725C9D9256A4}" destId="{6E0025B1-512B-5345-B329-2665E446B5F8}" srcOrd="10" destOrd="0" presId="urn:microsoft.com/office/officeart/2008/layout/LinedList"/>
    <dgm:cxn modelId="{78827D5A-9655-0B47-83EB-DFB3CDC5B486}" type="presParOf" srcId="{6E0025B1-512B-5345-B329-2665E446B5F8}" destId="{D8749041-9BEA-D243-BB2C-A61F7369AB5E}" srcOrd="0" destOrd="0" presId="urn:microsoft.com/office/officeart/2008/layout/LinedList"/>
    <dgm:cxn modelId="{577E30FA-58C7-ED47-BE4F-DEECF35D515B}" type="presParOf" srcId="{6E0025B1-512B-5345-B329-2665E446B5F8}" destId="{40278E2A-C71F-BE4F-A2CD-425F5F30B2D7}" srcOrd="1" destOrd="0" presId="urn:microsoft.com/office/officeart/2008/layout/LinedList"/>
    <dgm:cxn modelId="{8636164E-D03E-194E-AA7C-580AA2034BE4}" type="presParOf" srcId="{6E0025B1-512B-5345-B329-2665E446B5F8}" destId="{D730D4DE-5DD5-6545-A051-75CC31B6F1E9}" srcOrd="2" destOrd="0" presId="urn:microsoft.com/office/officeart/2008/layout/LinedList"/>
    <dgm:cxn modelId="{8D699E64-706D-3A43-910D-214D5E8EC141}" type="presParOf" srcId="{34BB702F-357E-5544-9D61-725C9D9256A4}" destId="{A00DD94C-68D7-DF44-9D98-4A4A3D316456}" srcOrd="11" destOrd="0" presId="urn:microsoft.com/office/officeart/2008/layout/LinedList"/>
    <dgm:cxn modelId="{37470E08-C4CC-154A-ABF3-40CC4545CE7C}" type="presParOf" srcId="{34BB702F-357E-5544-9D61-725C9D9256A4}" destId="{E8CC6FF9-FB15-724C-BE58-91C2B0EC1B13}" srcOrd="12" destOrd="0" presId="urn:microsoft.com/office/officeart/2008/layout/LinedList"/>
    <dgm:cxn modelId="{0A953685-7BE3-0B42-A2B0-F08320B5AA3F}" type="presParOf" srcId="{34BB702F-357E-5544-9D61-725C9D9256A4}" destId="{D3CE388A-5EC5-7E47-B4E4-556514527753}" srcOrd="13" destOrd="0" presId="urn:microsoft.com/office/officeart/2008/layout/LinedList"/>
    <dgm:cxn modelId="{517992BC-3B28-1C41-9C72-063AF5E46676}" type="presParOf" srcId="{D3CE388A-5EC5-7E47-B4E4-556514527753}" destId="{6C9D796C-BD2D-FA4D-80FC-F6FAB9D0E8D7}" srcOrd="0" destOrd="0" presId="urn:microsoft.com/office/officeart/2008/layout/LinedList"/>
    <dgm:cxn modelId="{4404EAE2-0F3D-2742-8AFA-E4D72503FD33}" type="presParOf" srcId="{D3CE388A-5EC5-7E47-B4E4-556514527753}" destId="{34E66063-DC9E-7444-960D-3DB95265FCDD}" srcOrd="1" destOrd="0" presId="urn:microsoft.com/office/officeart/2008/layout/LinedList"/>
    <dgm:cxn modelId="{3ACEAE38-0EA0-1041-AC24-0B1CFABB3929}" type="presParOf" srcId="{D3CE388A-5EC5-7E47-B4E4-556514527753}" destId="{11E7FCE3-E30F-094E-AE59-1BD10F919EAD}" srcOrd="2" destOrd="0" presId="urn:microsoft.com/office/officeart/2008/layout/LinedList"/>
    <dgm:cxn modelId="{5E0AFDD9-3A43-B94D-BE10-9BC690746931}" type="presParOf" srcId="{34BB702F-357E-5544-9D61-725C9D9256A4}" destId="{AF00D8C0-1825-8B44-AB7F-8DBA7D1AB1FA}" srcOrd="14" destOrd="0" presId="urn:microsoft.com/office/officeart/2008/layout/LinedList"/>
    <dgm:cxn modelId="{30E2D6EC-BB20-6E4D-90FC-56DE51CE2E28}" type="presParOf" srcId="{34BB702F-357E-5544-9D61-725C9D9256A4}" destId="{73150D22-6843-A74B-A068-86A867E35461}" srcOrd="15" destOrd="0" presId="urn:microsoft.com/office/officeart/2008/layout/LinedList"/>
    <dgm:cxn modelId="{9193D014-73A3-2541-A070-C20A79F76C35}" type="presParOf" srcId="{34BB702F-357E-5544-9D61-725C9D9256A4}" destId="{60C0DB50-8FE1-0540-A2D8-1B414335A43A}" srcOrd="16" destOrd="0" presId="urn:microsoft.com/office/officeart/2008/layout/LinedList"/>
    <dgm:cxn modelId="{602E8ABD-6F6E-2747-A610-A1DB3708C902}" type="presParOf" srcId="{60C0DB50-8FE1-0540-A2D8-1B414335A43A}" destId="{81C3FC14-4DC4-A14E-9F3E-2571C644D7E3}" srcOrd="0" destOrd="0" presId="urn:microsoft.com/office/officeart/2008/layout/LinedList"/>
    <dgm:cxn modelId="{A2CED189-D96A-4041-B221-406383BF154A}" type="presParOf" srcId="{60C0DB50-8FE1-0540-A2D8-1B414335A43A}" destId="{DDA1E39D-E6FD-1743-8486-1AE8E3611473}" srcOrd="1" destOrd="0" presId="urn:microsoft.com/office/officeart/2008/layout/LinedList"/>
    <dgm:cxn modelId="{D47AA838-5FEC-BA4E-A8AE-F226B4B701A7}" type="presParOf" srcId="{60C0DB50-8FE1-0540-A2D8-1B414335A43A}" destId="{66F84607-2A47-8C44-9999-F604C4A301F3}" srcOrd="2" destOrd="0" presId="urn:microsoft.com/office/officeart/2008/layout/LinedList"/>
    <dgm:cxn modelId="{1B8386AD-1F32-C644-B486-9C4985ED3FD8}" type="presParOf" srcId="{34BB702F-357E-5544-9D61-725C9D9256A4}" destId="{2D8FB024-64C6-0C4B-B872-14AF4A50E8D9}" srcOrd="17" destOrd="0" presId="urn:microsoft.com/office/officeart/2008/layout/LinedList"/>
    <dgm:cxn modelId="{A72B9296-77DF-F740-9EBC-F9B143B4B143}" type="presParOf" srcId="{34BB702F-357E-5544-9D61-725C9D9256A4}" destId="{630AFDAB-3797-9A4E-9B12-8198916D121A}" srcOrd="18" destOrd="0" presId="urn:microsoft.com/office/officeart/2008/layout/LinedList"/>
    <dgm:cxn modelId="{968771FD-35A0-DE48-8CCF-788B4BF011E1}" type="presParOf" srcId="{34BB702F-357E-5544-9D61-725C9D9256A4}" destId="{878C5454-203F-5947-93BE-A5EE524A9840}" srcOrd="19" destOrd="0" presId="urn:microsoft.com/office/officeart/2008/layout/LinedList"/>
    <dgm:cxn modelId="{49FC8A33-9BA8-3F4C-AAC3-FB20B4CA6304}" type="presParOf" srcId="{878C5454-203F-5947-93BE-A5EE524A9840}" destId="{6598E6AD-6538-9A46-A260-ED634977B1EB}" srcOrd="0" destOrd="0" presId="urn:microsoft.com/office/officeart/2008/layout/LinedList"/>
    <dgm:cxn modelId="{20A2792B-4F35-384A-9B49-416CA7A5B5F6}" type="presParOf" srcId="{878C5454-203F-5947-93BE-A5EE524A9840}" destId="{91BE288A-8A62-F74F-B455-8095F02CD88B}" srcOrd="1" destOrd="0" presId="urn:microsoft.com/office/officeart/2008/layout/LinedList"/>
    <dgm:cxn modelId="{7D1B585B-5D81-FE49-99A6-4392282B0C0B}" type="presParOf" srcId="{878C5454-203F-5947-93BE-A5EE524A9840}" destId="{358F630D-6477-A049-A456-C6D9728E7884}" srcOrd="2" destOrd="0" presId="urn:microsoft.com/office/officeart/2008/layout/LinedList"/>
    <dgm:cxn modelId="{DDD8DDB9-1164-8B4F-A59A-6F5CC9157DFB}" type="presParOf" srcId="{34BB702F-357E-5544-9D61-725C9D9256A4}" destId="{3E32B985-248C-754A-B530-C202F25A927A}" srcOrd="20" destOrd="0" presId="urn:microsoft.com/office/officeart/2008/layout/LinedList"/>
    <dgm:cxn modelId="{421BC87B-1906-0347-B120-D55E4CC823CB}" type="presParOf" srcId="{34BB702F-357E-5544-9D61-725C9D9256A4}" destId="{FA425D80-8846-D643-8D00-49ABE68AA50F}" srcOrd="21" destOrd="0" presId="urn:microsoft.com/office/officeart/2008/layout/LinedList"/>
    <dgm:cxn modelId="{012C85E3-ECFF-9446-8D49-23F31DC19CFF}" type="presParOf" srcId="{34BB702F-357E-5544-9D61-725C9D9256A4}" destId="{9E743123-806E-5B48-8165-5D0BABAAC710}" srcOrd="22" destOrd="0" presId="urn:microsoft.com/office/officeart/2008/layout/LinedList"/>
    <dgm:cxn modelId="{4EFE3551-5692-E14D-B2DA-D8D6429F672F}" type="presParOf" srcId="{9E743123-806E-5B48-8165-5D0BABAAC710}" destId="{9F4424CB-A7B1-B342-9CEF-E2AC706FFC1B}" srcOrd="0" destOrd="0" presId="urn:microsoft.com/office/officeart/2008/layout/LinedList"/>
    <dgm:cxn modelId="{CCAD9083-5487-774A-8D1E-25150B6155A9}" type="presParOf" srcId="{9E743123-806E-5B48-8165-5D0BABAAC710}" destId="{BB273514-C2D0-834C-B849-808C7EFD0803}" srcOrd="1" destOrd="0" presId="urn:microsoft.com/office/officeart/2008/layout/LinedList"/>
    <dgm:cxn modelId="{8A6FEBAB-0159-1740-9F81-7BD46987B1CC}" type="presParOf" srcId="{9E743123-806E-5B48-8165-5D0BABAAC710}" destId="{793182B2-A999-CA45-9B09-07AC853EAB2E}" srcOrd="2" destOrd="0" presId="urn:microsoft.com/office/officeart/2008/layout/LinedList"/>
    <dgm:cxn modelId="{E039A82D-13A7-1E48-94BD-3F397A2AEA7C}" type="presParOf" srcId="{34BB702F-357E-5544-9D61-725C9D9256A4}" destId="{5E1BEC11-4847-7441-8443-DA0FEAFFF29A}" srcOrd="23" destOrd="0" presId="urn:microsoft.com/office/officeart/2008/layout/LinedList"/>
    <dgm:cxn modelId="{DCB5D96D-C784-9B40-9F54-132078516FF2}" type="presParOf" srcId="{34BB702F-357E-5544-9D61-725C9D9256A4}" destId="{10CE81AF-852F-BB4E-B134-A1BC92BB5035}" srcOrd="24" destOrd="0" presId="urn:microsoft.com/office/officeart/2008/layout/LinedList"/>
    <dgm:cxn modelId="{AD038183-D7A5-9F43-83A5-7F218D9317BC}" type="presParOf" srcId="{34BB702F-357E-5544-9D61-725C9D9256A4}" destId="{ABED9628-89E8-9045-BA67-3BADF94BC548}" srcOrd="25" destOrd="0" presId="urn:microsoft.com/office/officeart/2008/layout/LinedList"/>
    <dgm:cxn modelId="{7121D5B6-2CB7-4042-9A3D-A1B75CB3C742}" type="presParOf" srcId="{ABED9628-89E8-9045-BA67-3BADF94BC548}" destId="{A69007F3-4C67-514C-9F71-D13B31DD7FE6}" srcOrd="0" destOrd="0" presId="urn:microsoft.com/office/officeart/2008/layout/LinedList"/>
    <dgm:cxn modelId="{49F12526-AF63-EF47-8F45-986C6ED88B0C}" type="presParOf" srcId="{ABED9628-89E8-9045-BA67-3BADF94BC548}" destId="{270124E5-B010-F64E-ABA4-EDEFDA36E217}" srcOrd="1" destOrd="0" presId="urn:microsoft.com/office/officeart/2008/layout/LinedList"/>
    <dgm:cxn modelId="{44550051-A255-A944-9541-2A8F4D7732F0}" type="presParOf" srcId="{ABED9628-89E8-9045-BA67-3BADF94BC548}" destId="{ABB1BE5F-5864-AE40-8625-85F477222AB9}" srcOrd="2" destOrd="0" presId="urn:microsoft.com/office/officeart/2008/layout/LinedList"/>
    <dgm:cxn modelId="{1AA6BD19-7A69-4346-AA98-F8153558F05F}" type="presParOf" srcId="{34BB702F-357E-5544-9D61-725C9D9256A4}" destId="{F57345F4-FF71-C241-8476-E66F35E5F2EA}" srcOrd="26" destOrd="0" presId="urn:microsoft.com/office/officeart/2008/layout/LinedList"/>
    <dgm:cxn modelId="{461DB37C-331B-9A47-9841-B652A15D5C09}" type="presParOf" srcId="{34BB702F-357E-5544-9D61-725C9D9256A4}" destId="{930AB69A-71AB-184D-AA64-274A18E2E319}" srcOrd="27" destOrd="0" presId="urn:microsoft.com/office/officeart/2008/layout/LinedList"/>
    <dgm:cxn modelId="{FA0E3154-C69C-2743-9003-9D57F7F209B6}" type="presParOf" srcId="{34BB702F-357E-5544-9D61-725C9D9256A4}" destId="{1ABE3183-4901-A74E-9186-96EC208F12DD}" srcOrd="28" destOrd="0" presId="urn:microsoft.com/office/officeart/2008/layout/LinedList"/>
    <dgm:cxn modelId="{268648A6-9538-5B45-B85A-5084A5A365DD}" type="presParOf" srcId="{1ABE3183-4901-A74E-9186-96EC208F12DD}" destId="{F6885B2F-A498-9C42-9474-8EDE561EAF2E}" srcOrd="0" destOrd="0" presId="urn:microsoft.com/office/officeart/2008/layout/LinedList"/>
    <dgm:cxn modelId="{403C1E3E-6252-644E-9791-AE2EA77D319A}" type="presParOf" srcId="{1ABE3183-4901-A74E-9186-96EC208F12DD}" destId="{3076F800-5C7A-A84D-B0C1-788467BC2EE7}" srcOrd="1" destOrd="0" presId="urn:microsoft.com/office/officeart/2008/layout/LinedList"/>
    <dgm:cxn modelId="{475AE54F-2BFA-6148-B271-DF7EC371C789}" type="presParOf" srcId="{1ABE3183-4901-A74E-9186-96EC208F12DD}" destId="{004FBC85-A000-804A-8644-74A77EB8F6D7}" srcOrd="2" destOrd="0" presId="urn:microsoft.com/office/officeart/2008/layout/LinedList"/>
    <dgm:cxn modelId="{A2C74F89-4FB3-9C4C-A07B-CFABC31340E1}" type="presParOf" srcId="{34BB702F-357E-5544-9D61-725C9D9256A4}" destId="{225594DA-FA7A-B949-973B-0B334605DC84}" srcOrd="29" destOrd="0" presId="urn:microsoft.com/office/officeart/2008/layout/LinedList"/>
    <dgm:cxn modelId="{ADF23AE3-8DDA-F44A-B905-132E2A7269E8}" type="presParOf" srcId="{34BB702F-357E-5544-9D61-725C9D9256A4}" destId="{1A23E924-48B9-4749-AAE9-A656F8EF355C}" srcOrd="30" destOrd="0" presId="urn:microsoft.com/office/officeart/2008/layout/LinedList"/>
    <dgm:cxn modelId="{3D883CBF-F34C-9D49-B903-C897EBAD295B}" type="presParOf" srcId="{34BB702F-357E-5544-9D61-725C9D9256A4}" destId="{ECC6CFB4-5992-7946-A001-8FE24F86454F}" srcOrd="31" destOrd="0" presId="urn:microsoft.com/office/officeart/2008/layout/LinedList"/>
    <dgm:cxn modelId="{64AAE6B9-62D1-D44B-9EED-C1E16D25A17F}" type="presParOf" srcId="{ECC6CFB4-5992-7946-A001-8FE24F86454F}" destId="{C0613D89-6296-844A-9C9E-BB95082EC622}" srcOrd="0" destOrd="0" presId="urn:microsoft.com/office/officeart/2008/layout/LinedList"/>
    <dgm:cxn modelId="{01981A95-ABE7-7741-802D-8D265A9A340F}" type="presParOf" srcId="{ECC6CFB4-5992-7946-A001-8FE24F86454F}" destId="{F26C2935-5917-1B41-96D3-67302ECF1BC7}" srcOrd="1" destOrd="0" presId="urn:microsoft.com/office/officeart/2008/layout/LinedList"/>
    <dgm:cxn modelId="{E77CEBCA-427C-614D-BFF3-AD5E44165C50}" type="presParOf" srcId="{ECC6CFB4-5992-7946-A001-8FE24F86454F}" destId="{5311DC75-4293-F848-9849-223CADA0243F}" srcOrd="2" destOrd="0" presId="urn:microsoft.com/office/officeart/2008/layout/LinedList"/>
    <dgm:cxn modelId="{6C77193E-C166-2045-BC87-C5978542F453}" type="presParOf" srcId="{34BB702F-357E-5544-9D61-725C9D9256A4}" destId="{F1F0025F-15CB-5642-BC76-2920A016DA41}" srcOrd="32" destOrd="0" presId="urn:microsoft.com/office/officeart/2008/layout/LinedList"/>
    <dgm:cxn modelId="{6E4753D1-F1C3-9D41-8B1C-103FFA99A66D}" type="presParOf" srcId="{34BB702F-357E-5544-9D61-725C9D9256A4}" destId="{71E926E6-E3E3-C847-997A-FA2A3C0CCCD6}" srcOrd="33" destOrd="0" presId="urn:microsoft.com/office/officeart/2008/layout/LinedList"/>
    <dgm:cxn modelId="{72C6844C-3CC0-5E4C-BD64-CDC4D1E0B2CA}" type="presParOf" srcId="{34BB702F-357E-5544-9D61-725C9D9256A4}" destId="{CA183379-465F-8747-8646-286F1CF6F859}" srcOrd="34" destOrd="0" presId="urn:microsoft.com/office/officeart/2008/layout/LinedList"/>
    <dgm:cxn modelId="{2ED90E02-FDA1-174D-B007-543D73E525EF}" type="presParOf" srcId="{CA183379-465F-8747-8646-286F1CF6F859}" destId="{C8C3D394-CA00-144A-9FC5-F1B379121E4D}" srcOrd="0" destOrd="0" presId="urn:microsoft.com/office/officeart/2008/layout/LinedList"/>
    <dgm:cxn modelId="{8AF467C5-17D7-534E-8E51-F985F4F4BF59}" type="presParOf" srcId="{CA183379-465F-8747-8646-286F1CF6F859}" destId="{35FEB999-17BA-894C-9B0C-9548D8AA67BC}" srcOrd="1" destOrd="0" presId="urn:microsoft.com/office/officeart/2008/layout/LinedList"/>
    <dgm:cxn modelId="{54EC14B1-F7B7-3347-8FCD-9A198226BE70}" type="presParOf" srcId="{CA183379-465F-8747-8646-286F1CF6F859}" destId="{F0E8A69E-52A6-7E41-8D87-5DEFC1DEAA4E}" srcOrd="2" destOrd="0" presId="urn:microsoft.com/office/officeart/2008/layout/LinedList"/>
    <dgm:cxn modelId="{A11FEA3D-068F-1943-BDB7-0361C490BAA2}" type="presParOf" srcId="{34BB702F-357E-5544-9D61-725C9D9256A4}" destId="{B93CF8BA-172F-BD4C-9F79-083C8FAEC36B}" srcOrd="35" destOrd="0" presId="urn:microsoft.com/office/officeart/2008/layout/LinedList"/>
    <dgm:cxn modelId="{D670EF31-CD18-6145-93E0-BBEC787EEAE5}" type="presParOf" srcId="{34BB702F-357E-5544-9D61-725C9D9256A4}" destId="{9032C242-73BA-CD41-A2C7-7563291BAB14}" srcOrd="36" destOrd="0" presId="urn:microsoft.com/office/officeart/2008/layout/LinedList"/>
    <dgm:cxn modelId="{44F155F2-2D52-A34E-8566-A33E613C5260}" type="presParOf" srcId="{34BB702F-357E-5544-9D61-725C9D9256A4}" destId="{1D195989-4E6C-2D40-AF90-E9E8E4BA4025}" srcOrd="37" destOrd="0" presId="urn:microsoft.com/office/officeart/2008/layout/LinedList"/>
    <dgm:cxn modelId="{84EFD725-CA70-3740-AB09-58B09926705F}" type="presParOf" srcId="{1D195989-4E6C-2D40-AF90-E9E8E4BA4025}" destId="{C76F6F01-CC58-3D4E-B2F8-6586A7EFE108}" srcOrd="0" destOrd="0" presId="urn:microsoft.com/office/officeart/2008/layout/LinedList"/>
    <dgm:cxn modelId="{D7D00A02-8475-824A-9D82-D13C43228EF4}" type="presParOf" srcId="{1D195989-4E6C-2D40-AF90-E9E8E4BA4025}" destId="{8F9F4C56-CCE6-2641-9CF8-F131AA3050DD}" srcOrd="1" destOrd="0" presId="urn:microsoft.com/office/officeart/2008/layout/LinedList"/>
    <dgm:cxn modelId="{D60D117A-25C0-2D4A-996D-F22F69B5B493}" type="presParOf" srcId="{1D195989-4E6C-2D40-AF90-E9E8E4BA4025}" destId="{FD882BE0-CF45-584E-8D46-2344DF53AE4D}" srcOrd="2" destOrd="0" presId="urn:microsoft.com/office/officeart/2008/layout/LinedList"/>
    <dgm:cxn modelId="{9FB2936E-D1BD-0345-BAAB-210E66C93166}" type="presParOf" srcId="{34BB702F-357E-5544-9D61-725C9D9256A4}" destId="{8428F0CF-FC22-2B40-8D74-837842007270}" srcOrd="38" destOrd="0" presId="urn:microsoft.com/office/officeart/2008/layout/LinedList"/>
    <dgm:cxn modelId="{58D12305-31C4-2442-8CAE-8883BEE3E05A}" type="presParOf" srcId="{34BB702F-357E-5544-9D61-725C9D9256A4}" destId="{F0B4F1FE-B2DE-4942-BF84-723E17F39523}" srcOrd="39" destOrd="0" presId="urn:microsoft.com/office/officeart/2008/layout/LinedList"/>
    <dgm:cxn modelId="{25C90A1B-0D75-5349-BB43-16F1931A47DE}" type="presParOf" srcId="{34BB702F-357E-5544-9D61-725C9D9256A4}" destId="{A5EFA0F6-DE09-F649-922B-DEAFE7D37F19}" srcOrd="40" destOrd="0" presId="urn:microsoft.com/office/officeart/2008/layout/LinedList"/>
    <dgm:cxn modelId="{7C623D22-3D7C-0E42-8FF3-3C0E5664FF75}" type="presParOf" srcId="{A5EFA0F6-DE09-F649-922B-DEAFE7D37F19}" destId="{C2A38D8E-2754-9144-9B59-AA99F1BE2EC0}" srcOrd="0" destOrd="0" presId="urn:microsoft.com/office/officeart/2008/layout/LinedList"/>
    <dgm:cxn modelId="{2CCFA00D-3923-3243-A9AF-14B61C8639E9}" type="presParOf" srcId="{A5EFA0F6-DE09-F649-922B-DEAFE7D37F19}" destId="{2E5CE875-F9E4-7A4E-BAE9-96745CBE85B6}" srcOrd="1" destOrd="0" presId="urn:microsoft.com/office/officeart/2008/layout/LinedList"/>
    <dgm:cxn modelId="{C7421D82-DF2E-D946-8AB1-95D6342981A2}" type="presParOf" srcId="{A5EFA0F6-DE09-F649-922B-DEAFE7D37F19}" destId="{CF5F1681-DDAF-3144-BD46-D9ECA7251F72}" srcOrd="2" destOrd="0" presId="urn:microsoft.com/office/officeart/2008/layout/LinedList"/>
    <dgm:cxn modelId="{1429067E-76A8-4D4E-BDDD-58C072E3BCBC}" type="presParOf" srcId="{34BB702F-357E-5544-9D61-725C9D9256A4}" destId="{18B0F0E0-D6BA-F847-81EB-1B1B6C7665BA}" srcOrd="41" destOrd="0" presId="urn:microsoft.com/office/officeart/2008/layout/LinedList"/>
    <dgm:cxn modelId="{592DCE07-749B-6346-A3D5-8AFB505E1B20}" type="presParOf" srcId="{34BB702F-357E-5544-9D61-725C9D9256A4}" destId="{E7C0AC10-5CD3-6B4D-8167-7C2040A63E85}" srcOrd="4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B9A511-A6D5-524C-91BD-53224528E0B1}" type="doc">
      <dgm:prSet loTypeId="urn:microsoft.com/office/officeart/2005/8/layout/hProcess11" loCatId="" qsTypeId="urn:microsoft.com/office/officeart/2005/8/quickstyle/simple1" qsCatId="simple" csTypeId="urn:microsoft.com/office/officeart/2005/8/colors/colorful2" csCatId="colorful" phldr="1"/>
      <dgm:spPr/>
    </dgm:pt>
    <dgm:pt modelId="{1DAEA556-F425-8945-A6AC-53332323036C}">
      <dgm:prSet phldrT="[Text]" custT="1"/>
      <dgm:spPr/>
      <dgm:t>
        <a:bodyPr/>
        <a:lstStyle/>
        <a:p>
          <a:r>
            <a:rPr lang="en-US" sz="1400" dirty="0"/>
            <a:t>Ayat 2</a:t>
          </a:r>
        </a:p>
      </dgm:t>
    </dgm:pt>
    <dgm:pt modelId="{0C8010BB-6729-AA46-8742-FD73D1086AC8}" type="parTrans" cxnId="{8C87A977-7DF9-0145-B9D6-705662C724D8}">
      <dgm:prSet/>
      <dgm:spPr/>
      <dgm:t>
        <a:bodyPr/>
        <a:lstStyle/>
        <a:p>
          <a:endParaRPr lang="en-US"/>
        </a:p>
      </dgm:t>
    </dgm:pt>
    <dgm:pt modelId="{3ED76671-3A62-C443-AB24-888FDFA531DF}" type="sibTrans" cxnId="{8C87A977-7DF9-0145-B9D6-705662C724D8}">
      <dgm:prSet/>
      <dgm:spPr/>
      <dgm:t>
        <a:bodyPr/>
        <a:lstStyle/>
        <a:p>
          <a:endParaRPr lang="en-US"/>
        </a:p>
      </dgm:t>
    </dgm:pt>
    <dgm:pt modelId="{0B47F7C0-B2DB-AC4C-B666-91721B02BD45}">
      <dgm:prSet phldrT="[Text]" custT="1"/>
      <dgm:spPr/>
      <dgm:t>
        <a:bodyPr/>
        <a:lstStyle/>
        <a:p>
          <a:r>
            <a:rPr lang="en-US" sz="1400" dirty="0"/>
            <a:t>Ayat 3</a:t>
          </a:r>
        </a:p>
      </dgm:t>
    </dgm:pt>
    <dgm:pt modelId="{99BC7E57-46BD-5C48-92A7-B9A4A4D6529A}" type="parTrans" cxnId="{FD3FC516-A932-A24E-B667-BBCFFCE9ABAC}">
      <dgm:prSet/>
      <dgm:spPr/>
      <dgm:t>
        <a:bodyPr/>
        <a:lstStyle/>
        <a:p>
          <a:endParaRPr lang="en-US"/>
        </a:p>
      </dgm:t>
    </dgm:pt>
    <dgm:pt modelId="{E9BAD67E-72D2-2D44-BABB-38100E161645}" type="sibTrans" cxnId="{FD3FC516-A932-A24E-B667-BBCFFCE9ABAC}">
      <dgm:prSet/>
      <dgm:spPr/>
      <dgm:t>
        <a:bodyPr/>
        <a:lstStyle/>
        <a:p>
          <a:endParaRPr lang="en-US"/>
        </a:p>
      </dgm:t>
    </dgm:pt>
    <dgm:pt modelId="{E67B7F2E-0390-0D40-91E1-F123C6118EBA}">
      <dgm:prSet phldrT="[Text]" custT="1"/>
      <dgm:spPr/>
      <dgm:t>
        <a:bodyPr/>
        <a:lstStyle/>
        <a:p>
          <a:r>
            <a:rPr lang="en-US" sz="1400" dirty="0"/>
            <a:t>Ayat 4</a:t>
          </a:r>
        </a:p>
      </dgm:t>
    </dgm:pt>
    <dgm:pt modelId="{4111C163-5CBE-3041-88B7-8391F3F8284D}" type="parTrans" cxnId="{58212D6A-626B-054A-BAD4-A5591A85E1C4}">
      <dgm:prSet/>
      <dgm:spPr/>
      <dgm:t>
        <a:bodyPr/>
        <a:lstStyle/>
        <a:p>
          <a:endParaRPr lang="en-US"/>
        </a:p>
      </dgm:t>
    </dgm:pt>
    <dgm:pt modelId="{9917DEF6-833F-9942-AD6B-88AFD592C274}" type="sibTrans" cxnId="{58212D6A-626B-054A-BAD4-A5591A85E1C4}">
      <dgm:prSet/>
      <dgm:spPr/>
      <dgm:t>
        <a:bodyPr/>
        <a:lstStyle/>
        <a:p>
          <a:endParaRPr lang="en-US"/>
        </a:p>
      </dgm:t>
    </dgm:pt>
    <dgm:pt modelId="{EFDB2922-6A64-294B-B4D2-9FC1A591504B}">
      <dgm:prSet phldrT="[Text]" custT="1"/>
      <dgm:spPr/>
      <dgm:t>
        <a:bodyPr/>
        <a:lstStyle/>
        <a:p>
          <a:r>
            <a:rPr lang="en-US" sz="1400" dirty="0"/>
            <a:t>Ayat 4</a:t>
          </a:r>
        </a:p>
      </dgm:t>
    </dgm:pt>
    <dgm:pt modelId="{A8744F26-53A3-614C-9918-1588F323C9FD}" type="parTrans" cxnId="{94899019-1A59-784E-A26F-27A528922468}">
      <dgm:prSet/>
      <dgm:spPr/>
      <dgm:t>
        <a:bodyPr/>
        <a:lstStyle/>
        <a:p>
          <a:endParaRPr lang="en-US"/>
        </a:p>
      </dgm:t>
    </dgm:pt>
    <dgm:pt modelId="{ED98B348-3DC2-0B4D-B4A2-344ECEC28E69}" type="sibTrans" cxnId="{94899019-1A59-784E-A26F-27A528922468}">
      <dgm:prSet/>
      <dgm:spPr/>
      <dgm:t>
        <a:bodyPr/>
        <a:lstStyle/>
        <a:p>
          <a:endParaRPr lang="en-US"/>
        </a:p>
      </dgm:t>
    </dgm:pt>
    <dgm:pt modelId="{276604E8-280F-324C-B6E3-04A99CCB3BDC}">
      <dgm:prSet phldrT="[Text]" custT="1"/>
      <dgm:spPr/>
      <dgm:t>
        <a:bodyPr/>
        <a:lstStyle/>
        <a:p>
          <a:r>
            <a:rPr lang="en-US" sz="1400" dirty="0"/>
            <a:t>Ayat 3</a:t>
          </a:r>
        </a:p>
      </dgm:t>
    </dgm:pt>
    <dgm:pt modelId="{FFE3FD8B-7761-3641-B86D-DDC525B0655D}" type="parTrans" cxnId="{2DFFB44F-357F-6446-9E35-6A0B99BC0175}">
      <dgm:prSet/>
      <dgm:spPr/>
      <dgm:t>
        <a:bodyPr/>
        <a:lstStyle/>
        <a:p>
          <a:endParaRPr lang="en-US"/>
        </a:p>
      </dgm:t>
    </dgm:pt>
    <dgm:pt modelId="{E9CFF41F-EE92-CD45-A08C-B7A4D1F95FAF}" type="sibTrans" cxnId="{2DFFB44F-357F-6446-9E35-6A0B99BC0175}">
      <dgm:prSet/>
      <dgm:spPr/>
      <dgm:t>
        <a:bodyPr/>
        <a:lstStyle/>
        <a:p>
          <a:endParaRPr lang="en-US"/>
        </a:p>
      </dgm:t>
    </dgm:pt>
    <dgm:pt modelId="{90886FA4-D64A-824E-8FD7-FBE1C86BDA34}">
      <dgm:prSet phldrT="[Text]" custT="1"/>
      <dgm:spPr/>
      <dgm:t>
        <a:bodyPr/>
        <a:lstStyle/>
        <a:p>
          <a:r>
            <a:rPr lang="en-US" sz="1400" dirty="0"/>
            <a:t>Ayat 2</a:t>
          </a:r>
        </a:p>
      </dgm:t>
    </dgm:pt>
    <dgm:pt modelId="{4A5A5630-ABDF-9444-B293-07D73609D582}" type="parTrans" cxnId="{B36E42B7-B781-5B4F-AB35-08015F8B2D38}">
      <dgm:prSet/>
      <dgm:spPr/>
      <dgm:t>
        <a:bodyPr/>
        <a:lstStyle/>
        <a:p>
          <a:endParaRPr lang="en-US"/>
        </a:p>
      </dgm:t>
    </dgm:pt>
    <dgm:pt modelId="{99BED4A4-FC70-954D-B13B-53878962F71F}" type="sibTrans" cxnId="{B36E42B7-B781-5B4F-AB35-08015F8B2D38}">
      <dgm:prSet/>
      <dgm:spPr/>
      <dgm:t>
        <a:bodyPr/>
        <a:lstStyle/>
        <a:p>
          <a:endParaRPr lang="en-US"/>
        </a:p>
      </dgm:t>
    </dgm:pt>
    <dgm:pt modelId="{5B85C97B-5F36-7349-9421-A7FFB56D7D0F}" type="pres">
      <dgm:prSet presAssocID="{08B9A511-A6D5-524C-91BD-53224528E0B1}" presName="Name0" presStyleCnt="0">
        <dgm:presLayoutVars>
          <dgm:dir/>
          <dgm:resizeHandles val="exact"/>
        </dgm:presLayoutVars>
      </dgm:prSet>
      <dgm:spPr/>
    </dgm:pt>
    <dgm:pt modelId="{F345E712-7E97-504B-B1FE-A6D3584EC143}" type="pres">
      <dgm:prSet presAssocID="{08B9A511-A6D5-524C-91BD-53224528E0B1}" presName="arrow" presStyleLbl="bgShp" presStyleIdx="0" presStyleCnt="1"/>
      <dgm:spPr/>
    </dgm:pt>
    <dgm:pt modelId="{6CFA5A18-6C21-C743-864D-654C64A6227B}" type="pres">
      <dgm:prSet presAssocID="{08B9A511-A6D5-524C-91BD-53224528E0B1}" presName="points" presStyleCnt="0"/>
      <dgm:spPr/>
    </dgm:pt>
    <dgm:pt modelId="{F8A59D31-637B-2446-B5E2-9894C0B9146F}" type="pres">
      <dgm:prSet presAssocID="{1DAEA556-F425-8945-A6AC-53332323036C}" presName="compositeA" presStyleCnt="0"/>
      <dgm:spPr/>
    </dgm:pt>
    <dgm:pt modelId="{2C9BBBA8-510A-CB4D-B3BB-15938367ED0E}" type="pres">
      <dgm:prSet presAssocID="{1DAEA556-F425-8945-A6AC-53332323036C}" presName="textA" presStyleLbl="revTx" presStyleIdx="0" presStyleCnt="6">
        <dgm:presLayoutVars>
          <dgm:bulletEnabled val="1"/>
        </dgm:presLayoutVars>
      </dgm:prSet>
      <dgm:spPr/>
    </dgm:pt>
    <dgm:pt modelId="{28A36D9F-79F8-AB43-A0C9-888D2BBE706F}" type="pres">
      <dgm:prSet presAssocID="{1DAEA556-F425-8945-A6AC-53332323036C}" presName="circleA" presStyleLbl="node1" presStyleIdx="0" presStyleCnt="6"/>
      <dgm:spPr/>
    </dgm:pt>
    <dgm:pt modelId="{496662EB-D640-5D4D-A99F-0371ABDAEEF0}" type="pres">
      <dgm:prSet presAssocID="{1DAEA556-F425-8945-A6AC-53332323036C}" presName="spaceA" presStyleCnt="0"/>
      <dgm:spPr/>
    </dgm:pt>
    <dgm:pt modelId="{0B0C6C5F-A073-614B-8CDF-83C7C448C796}" type="pres">
      <dgm:prSet presAssocID="{3ED76671-3A62-C443-AB24-888FDFA531DF}" presName="space" presStyleCnt="0"/>
      <dgm:spPr/>
    </dgm:pt>
    <dgm:pt modelId="{6629EBA2-60A7-4E45-B539-6A92F7E5D119}" type="pres">
      <dgm:prSet presAssocID="{90886FA4-D64A-824E-8FD7-FBE1C86BDA34}" presName="compositeB" presStyleCnt="0"/>
      <dgm:spPr/>
    </dgm:pt>
    <dgm:pt modelId="{99AB3867-8679-BE4A-86C0-F627297A8E83}" type="pres">
      <dgm:prSet presAssocID="{90886FA4-D64A-824E-8FD7-FBE1C86BDA34}" presName="textB" presStyleLbl="revTx" presStyleIdx="1" presStyleCnt="6">
        <dgm:presLayoutVars>
          <dgm:bulletEnabled val="1"/>
        </dgm:presLayoutVars>
      </dgm:prSet>
      <dgm:spPr/>
    </dgm:pt>
    <dgm:pt modelId="{A59DBA6D-3881-9143-AC37-97D7E37D16D2}" type="pres">
      <dgm:prSet presAssocID="{90886FA4-D64A-824E-8FD7-FBE1C86BDA34}" presName="circleB" presStyleLbl="node1" presStyleIdx="1" presStyleCnt="6"/>
      <dgm:spPr/>
    </dgm:pt>
    <dgm:pt modelId="{3A7940FD-A33F-DA4B-8095-D904425BD26E}" type="pres">
      <dgm:prSet presAssocID="{90886FA4-D64A-824E-8FD7-FBE1C86BDA34}" presName="spaceB" presStyleCnt="0"/>
      <dgm:spPr/>
    </dgm:pt>
    <dgm:pt modelId="{27F759E8-3B1F-C640-96B0-B22EECA11F9A}" type="pres">
      <dgm:prSet presAssocID="{99BED4A4-FC70-954D-B13B-53878962F71F}" presName="space" presStyleCnt="0"/>
      <dgm:spPr/>
    </dgm:pt>
    <dgm:pt modelId="{5E04BAD3-6569-3741-AC89-873E6C2B7425}" type="pres">
      <dgm:prSet presAssocID="{0B47F7C0-B2DB-AC4C-B666-91721B02BD45}" presName="compositeA" presStyleCnt="0"/>
      <dgm:spPr/>
    </dgm:pt>
    <dgm:pt modelId="{D2E76BB3-CAD7-7D4A-9FD2-083D7FC29557}" type="pres">
      <dgm:prSet presAssocID="{0B47F7C0-B2DB-AC4C-B666-91721B02BD45}" presName="textA" presStyleLbl="revTx" presStyleIdx="2" presStyleCnt="6">
        <dgm:presLayoutVars>
          <dgm:bulletEnabled val="1"/>
        </dgm:presLayoutVars>
      </dgm:prSet>
      <dgm:spPr/>
    </dgm:pt>
    <dgm:pt modelId="{B58BA2CE-B1FB-C640-AC5C-AB00B0A1F98E}" type="pres">
      <dgm:prSet presAssocID="{0B47F7C0-B2DB-AC4C-B666-91721B02BD45}" presName="circleA" presStyleLbl="node1" presStyleIdx="2" presStyleCnt="6"/>
      <dgm:spPr/>
    </dgm:pt>
    <dgm:pt modelId="{EA3EA26C-533D-9245-9EB7-870BF1675C0B}" type="pres">
      <dgm:prSet presAssocID="{0B47F7C0-B2DB-AC4C-B666-91721B02BD45}" presName="spaceA" presStyleCnt="0"/>
      <dgm:spPr/>
    </dgm:pt>
    <dgm:pt modelId="{7438B2C0-FD4F-4046-BA48-2DCCB7909DAF}" type="pres">
      <dgm:prSet presAssocID="{E9BAD67E-72D2-2D44-BABB-38100E161645}" presName="space" presStyleCnt="0"/>
      <dgm:spPr/>
    </dgm:pt>
    <dgm:pt modelId="{1F3E17D1-110A-7C48-BF53-321F597F7470}" type="pres">
      <dgm:prSet presAssocID="{276604E8-280F-324C-B6E3-04A99CCB3BDC}" presName="compositeB" presStyleCnt="0"/>
      <dgm:spPr/>
    </dgm:pt>
    <dgm:pt modelId="{155B54D1-D52A-5D4F-A386-1D7D6B243A35}" type="pres">
      <dgm:prSet presAssocID="{276604E8-280F-324C-B6E3-04A99CCB3BDC}" presName="textB" presStyleLbl="revTx" presStyleIdx="3" presStyleCnt="6">
        <dgm:presLayoutVars>
          <dgm:bulletEnabled val="1"/>
        </dgm:presLayoutVars>
      </dgm:prSet>
      <dgm:spPr/>
    </dgm:pt>
    <dgm:pt modelId="{B5AD24FB-8504-B642-9529-C127E9084BBD}" type="pres">
      <dgm:prSet presAssocID="{276604E8-280F-324C-B6E3-04A99CCB3BDC}" presName="circleB" presStyleLbl="node1" presStyleIdx="3" presStyleCnt="6"/>
      <dgm:spPr/>
    </dgm:pt>
    <dgm:pt modelId="{3A8B6ED6-D968-7546-8113-19B0C6BC393B}" type="pres">
      <dgm:prSet presAssocID="{276604E8-280F-324C-B6E3-04A99CCB3BDC}" presName="spaceB" presStyleCnt="0"/>
      <dgm:spPr/>
    </dgm:pt>
    <dgm:pt modelId="{469580C4-496D-644F-8CFB-5CEBDFADA68C}" type="pres">
      <dgm:prSet presAssocID="{E9CFF41F-EE92-CD45-A08C-B7A4D1F95FAF}" presName="space" presStyleCnt="0"/>
      <dgm:spPr/>
    </dgm:pt>
    <dgm:pt modelId="{EBC203CE-F199-CF41-B73E-A724B4F67CD5}" type="pres">
      <dgm:prSet presAssocID="{EFDB2922-6A64-294B-B4D2-9FC1A591504B}" presName="compositeA" presStyleCnt="0"/>
      <dgm:spPr/>
    </dgm:pt>
    <dgm:pt modelId="{64A0405C-CE7E-0843-B7A4-F7B21AA9D504}" type="pres">
      <dgm:prSet presAssocID="{EFDB2922-6A64-294B-B4D2-9FC1A591504B}" presName="textA" presStyleLbl="revTx" presStyleIdx="4" presStyleCnt="6">
        <dgm:presLayoutVars>
          <dgm:bulletEnabled val="1"/>
        </dgm:presLayoutVars>
      </dgm:prSet>
      <dgm:spPr/>
    </dgm:pt>
    <dgm:pt modelId="{15CF7D59-B048-F741-9988-C58377AF6B08}" type="pres">
      <dgm:prSet presAssocID="{EFDB2922-6A64-294B-B4D2-9FC1A591504B}" presName="circleA" presStyleLbl="node1" presStyleIdx="4" presStyleCnt="6"/>
      <dgm:spPr/>
    </dgm:pt>
    <dgm:pt modelId="{A6EC0DB2-7F5A-5D49-A051-B6E31362719F}" type="pres">
      <dgm:prSet presAssocID="{EFDB2922-6A64-294B-B4D2-9FC1A591504B}" presName="spaceA" presStyleCnt="0"/>
      <dgm:spPr/>
    </dgm:pt>
    <dgm:pt modelId="{CDB94E2C-D61A-8643-88DD-043A25069BF3}" type="pres">
      <dgm:prSet presAssocID="{ED98B348-3DC2-0B4D-B4A2-344ECEC28E69}" presName="space" presStyleCnt="0"/>
      <dgm:spPr/>
    </dgm:pt>
    <dgm:pt modelId="{4843525F-7D11-7F4F-9524-1EECED3AA621}" type="pres">
      <dgm:prSet presAssocID="{E67B7F2E-0390-0D40-91E1-F123C6118EBA}" presName="compositeB" presStyleCnt="0"/>
      <dgm:spPr/>
    </dgm:pt>
    <dgm:pt modelId="{C3564D26-7F0B-3E4C-BF5F-CB16B263C59A}" type="pres">
      <dgm:prSet presAssocID="{E67B7F2E-0390-0D40-91E1-F123C6118EBA}" presName="textB" presStyleLbl="revTx" presStyleIdx="5" presStyleCnt="6">
        <dgm:presLayoutVars>
          <dgm:bulletEnabled val="1"/>
        </dgm:presLayoutVars>
      </dgm:prSet>
      <dgm:spPr/>
    </dgm:pt>
    <dgm:pt modelId="{3D64344F-AF4C-E045-8F2E-D594A20A392F}" type="pres">
      <dgm:prSet presAssocID="{E67B7F2E-0390-0D40-91E1-F123C6118EBA}" presName="circleB" presStyleLbl="node1" presStyleIdx="5" presStyleCnt="6"/>
      <dgm:spPr/>
    </dgm:pt>
    <dgm:pt modelId="{2E760A2B-B5E3-DF4D-B84A-0E09EFA7B1AA}" type="pres">
      <dgm:prSet presAssocID="{E67B7F2E-0390-0D40-91E1-F123C6118EBA}" presName="spaceB" presStyleCnt="0"/>
      <dgm:spPr/>
    </dgm:pt>
  </dgm:ptLst>
  <dgm:cxnLst>
    <dgm:cxn modelId="{FD3FC516-A932-A24E-B667-BBCFFCE9ABAC}" srcId="{08B9A511-A6D5-524C-91BD-53224528E0B1}" destId="{0B47F7C0-B2DB-AC4C-B666-91721B02BD45}" srcOrd="2" destOrd="0" parTransId="{99BC7E57-46BD-5C48-92A7-B9A4A4D6529A}" sibTransId="{E9BAD67E-72D2-2D44-BABB-38100E161645}"/>
    <dgm:cxn modelId="{94899019-1A59-784E-A26F-27A528922468}" srcId="{08B9A511-A6D5-524C-91BD-53224528E0B1}" destId="{EFDB2922-6A64-294B-B4D2-9FC1A591504B}" srcOrd="4" destOrd="0" parTransId="{A8744F26-53A3-614C-9918-1588F323C9FD}" sibTransId="{ED98B348-3DC2-0B4D-B4A2-344ECEC28E69}"/>
    <dgm:cxn modelId="{2DFFB44F-357F-6446-9E35-6A0B99BC0175}" srcId="{08B9A511-A6D5-524C-91BD-53224528E0B1}" destId="{276604E8-280F-324C-B6E3-04A99CCB3BDC}" srcOrd="3" destOrd="0" parTransId="{FFE3FD8B-7761-3641-B86D-DDC525B0655D}" sibTransId="{E9CFF41F-EE92-CD45-A08C-B7A4D1F95FAF}"/>
    <dgm:cxn modelId="{D419E053-9092-A547-9AA7-FE74363CF287}" type="presOf" srcId="{E67B7F2E-0390-0D40-91E1-F123C6118EBA}" destId="{C3564D26-7F0B-3E4C-BF5F-CB16B263C59A}" srcOrd="0" destOrd="0" presId="urn:microsoft.com/office/officeart/2005/8/layout/hProcess11"/>
    <dgm:cxn modelId="{60268F57-2220-2840-95BD-87E58AD9B261}" type="presOf" srcId="{90886FA4-D64A-824E-8FD7-FBE1C86BDA34}" destId="{99AB3867-8679-BE4A-86C0-F627297A8E83}" srcOrd="0" destOrd="0" presId="urn:microsoft.com/office/officeart/2005/8/layout/hProcess11"/>
    <dgm:cxn modelId="{EE735168-1799-2B45-A602-0A74EE39D1F8}" type="presOf" srcId="{276604E8-280F-324C-B6E3-04A99CCB3BDC}" destId="{155B54D1-D52A-5D4F-A386-1D7D6B243A35}" srcOrd="0" destOrd="0" presId="urn:microsoft.com/office/officeart/2005/8/layout/hProcess11"/>
    <dgm:cxn modelId="{58212D6A-626B-054A-BAD4-A5591A85E1C4}" srcId="{08B9A511-A6D5-524C-91BD-53224528E0B1}" destId="{E67B7F2E-0390-0D40-91E1-F123C6118EBA}" srcOrd="5" destOrd="0" parTransId="{4111C163-5CBE-3041-88B7-8391F3F8284D}" sibTransId="{9917DEF6-833F-9942-AD6B-88AFD592C274}"/>
    <dgm:cxn modelId="{8C87A977-7DF9-0145-B9D6-705662C724D8}" srcId="{08B9A511-A6D5-524C-91BD-53224528E0B1}" destId="{1DAEA556-F425-8945-A6AC-53332323036C}" srcOrd="0" destOrd="0" parTransId="{0C8010BB-6729-AA46-8742-FD73D1086AC8}" sibTransId="{3ED76671-3A62-C443-AB24-888FDFA531DF}"/>
    <dgm:cxn modelId="{06204D9C-A9E1-0146-AA34-25502D82E536}" type="presOf" srcId="{0B47F7C0-B2DB-AC4C-B666-91721B02BD45}" destId="{D2E76BB3-CAD7-7D4A-9FD2-083D7FC29557}" srcOrd="0" destOrd="0" presId="urn:microsoft.com/office/officeart/2005/8/layout/hProcess11"/>
    <dgm:cxn modelId="{B36E42B7-B781-5B4F-AB35-08015F8B2D38}" srcId="{08B9A511-A6D5-524C-91BD-53224528E0B1}" destId="{90886FA4-D64A-824E-8FD7-FBE1C86BDA34}" srcOrd="1" destOrd="0" parTransId="{4A5A5630-ABDF-9444-B293-07D73609D582}" sibTransId="{99BED4A4-FC70-954D-B13B-53878962F71F}"/>
    <dgm:cxn modelId="{C97E2EBB-9759-254A-9508-656C6D1C44DB}" type="presOf" srcId="{EFDB2922-6A64-294B-B4D2-9FC1A591504B}" destId="{64A0405C-CE7E-0843-B7A4-F7B21AA9D504}" srcOrd="0" destOrd="0" presId="urn:microsoft.com/office/officeart/2005/8/layout/hProcess11"/>
    <dgm:cxn modelId="{DC274CEA-56CD-0049-B703-BA97E47C936A}" type="presOf" srcId="{08B9A511-A6D5-524C-91BD-53224528E0B1}" destId="{5B85C97B-5F36-7349-9421-A7FFB56D7D0F}" srcOrd="0" destOrd="0" presId="urn:microsoft.com/office/officeart/2005/8/layout/hProcess11"/>
    <dgm:cxn modelId="{357C5AF7-F9E9-1242-90CC-4A0121211466}" type="presOf" srcId="{1DAEA556-F425-8945-A6AC-53332323036C}" destId="{2C9BBBA8-510A-CB4D-B3BB-15938367ED0E}" srcOrd="0" destOrd="0" presId="urn:microsoft.com/office/officeart/2005/8/layout/hProcess11"/>
    <dgm:cxn modelId="{A78C7749-0EA5-3145-8F1D-F0301D2F1914}" type="presParOf" srcId="{5B85C97B-5F36-7349-9421-A7FFB56D7D0F}" destId="{F345E712-7E97-504B-B1FE-A6D3584EC143}" srcOrd="0" destOrd="0" presId="urn:microsoft.com/office/officeart/2005/8/layout/hProcess11"/>
    <dgm:cxn modelId="{DC4F4F50-92A9-A84E-A6BF-C5F402A42702}" type="presParOf" srcId="{5B85C97B-5F36-7349-9421-A7FFB56D7D0F}" destId="{6CFA5A18-6C21-C743-864D-654C64A6227B}" srcOrd="1" destOrd="0" presId="urn:microsoft.com/office/officeart/2005/8/layout/hProcess11"/>
    <dgm:cxn modelId="{5594CAAB-2982-EE4C-BB09-13F947E67203}" type="presParOf" srcId="{6CFA5A18-6C21-C743-864D-654C64A6227B}" destId="{F8A59D31-637B-2446-B5E2-9894C0B9146F}" srcOrd="0" destOrd="0" presId="urn:microsoft.com/office/officeart/2005/8/layout/hProcess11"/>
    <dgm:cxn modelId="{448DB087-6444-B446-A45B-F302D4297A97}" type="presParOf" srcId="{F8A59D31-637B-2446-B5E2-9894C0B9146F}" destId="{2C9BBBA8-510A-CB4D-B3BB-15938367ED0E}" srcOrd="0" destOrd="0" presId="urn:microsoft.com/office/officeart/2005/8/layout/hProcess11"/>
    <dgm:cxn modelId="{40D9CD86-279C-F945-AB25-38DDEBEEAA5A}" type="presParOf" srcId="{F8A59D31-637B-2446-B5E2-9894C0B9146F}" destId="{28A36D9F-79F8-AB43-A0C9-888D2BBE706F}" srcOrd="1" destOrd="0" presId="urn:microsoft.com/office/officeart/2005/8/layout/hProcess11"/>
    <dgm:cxn modelId="{49426CF7-20FD-9948-80C2-114599681665}" type="presParOf" srcId="{F8A59D31-637B-2446-B5E2-9894C0B9146F}" destId="{496662EB-D640-5D4D-A99F-0371ABDAEEF0}" srcOrd="2" destOrd="0" presId="urn:microsoft.com/office/officeart/2005/8/layout/hProcess11"/>
    <dgm:cxn modelId="{319206A2-724B-C246-84D4-0E5E1B5D18C0}" type="presParOf" srcId="{6CFA5A18-6C21-C743-864D-654C64A6227B}" destId="{0B0C6C5F-A073-614B-8CDF-83C7C448C796}" srcOrd="1" destOrd="0" presId="urn:microsoft.com/office/officeart/2005/8/layout/hProcess11"/>
    <dgm:cxn modelId="{EE1D6D81-195A-A146-B6BC-5B253961F69C}" type="presParOf" srcId="{6CFA5A18-6C21-C743-864D-654C64A6227B}" destId="{6629EBA2-60A7-4E45-B539-6A92F7E5D119}" srcOrd="2" destOrd="0" presId="urn:microsoft.com/office/officeart/2005/8/layout/hProcess11"/>
    <dgm:cxn modelId="{A3860195-C1DC-AE46-B19E-6E3FC4910928}" type="presParOf" srcId="{6629EBA2-60A7-4E45-B539-6A92F7E5D119}" destId="{99AB3867-8679-BE4A-86C0-F627297A8E83}" srcOrd="0" destOrd="0" presId="urn:microsoft.com/office/officeart/2005/8/layout/hProcess11"/>
    <dgm:cxn modelId="{90EF119A-678C-DC49-9C44-4095CA280684}" type="presParOf" srcId="{6629EBA2-60A7-4E45-B539-6A92F7E5D119}" destId="{A59DBA6D-3881-9143-AC37-97D7E37D16D2}" srcOrd="1" destOrd="0" presId="urn:microsoft.com/office/officeart/2005/8/layout/hProcess11"/>
    <dgm:cxn modelId="{65416233-AFAA-AC40-A16F-DB35213ADFB7}" type="presParOf" srcId="{6629EBA2-60A7-4E45-B539-6A92F7E5D119}" destId="{3A7940FD-A33F-DA4B-8095-D904425BD26E}" srcOrd="2" destOrd="0" presId="urn:microsoft.com/office/officeart/2005/8/layout/hProcess11"/>
    <dgm:cxn modelId="{05CFF912-4F5F-4C49-8F21-F2EA07D77700}" type="presParOf" srcId="{6CFA5A18-6C21-C743-864D-654C64A6227B}" destId="{27F759E8-3B1F-C640-96B0-B22EECA11F9A}" srcOrd="3" destOrd="0" presId="urn:microsoft.com/office/officeart/2005/8/layout/hProcess11"/>
    <dgm:cxn modelId="{E1AC9880-B51A-9840-B781-B04F748C7B27}" type="presParOf" srcId="{6CFA5A18-6C21-C743-864D-654C64A6227B}" destId="{5E04BAD3-6569-3741-AC89-873E6C2B7425}" srcOrd="4" destOrd="0" presId="urn:microsoft.com/office/officeart/2005/8/layout/hProcess11"/>
    <dgm:cxn modelId="{1A1CA9FE-8AD6-AA4C-A81B-FC9D1583EE02}" type="presParOf" srcId="{5E04BAD3-6569-3741-AC89-873E6C2B7425}" destId="{D2E76BB3-CAD7-7D4A-9FD2-083D7FC29557}" srcOrd="0" destOrd="0" presId="urn:microsoft.com/office/officeart/2005/8/layout/hProcess11"/>
    <dgm:cxn modelId="{26FF5F35-5426-C941-886F-0B5E99F2A97A}" type="presParOf" srcId="{5E04BAD3-6569-3741-AC89-873E6C2B7425}" destId="{B58BA2CE-B1FB-C640-AC5C-AB00B0A1F98E}" srcOrd="1" destOrd="0" presId="urn:microsoft.com/office/officeart/2005/8/layout/hProcess11"/>
    <dgm:cxn modelId="{C2EEA73F-F606-4743-ACF6-E9ED003D9E43}" type="presParOf" srcId="{5E04BAD3-6569-3741-AC89-873E6C2B7425}" destId="{EA3EA26C-533D-9245-9EB7-870BF1675C0B}" srcOrd="2" destOrd="0" presId="urn:microsoft.com/office/officeart/2005/8/layout/hProcess11"/>
    <dgm:cxn modelId="{CD747ECF-8C32-EA46-B6A9-843F21E9FFE0}" type="presParOf" srcId="{6CFA5A18-6C21-C743-864D-654C64A6227B}" destId="{7438B2C0-FD4F-4046-BA48-2DCCB7909DAF}" srcOrd="5" destOrd="0" presId="urn:microsoft.com/office/officeart/2005/8/layout/hProcess11"/>
    <dgm:cxn modelId="{06F37F2F-6000-5B44-9849-EDB567692B4A}" type="presParOf" srcId="{6CFA5A18-6C21-C743-864D-654C64A6227B}" destId="{1F3E17D1-110A-7C48-BF53-321F597F7470}" srcOrd="6" destOrd="0" presId="urn:microsoft.com/office/officeart/2005/8/layout/hProcess11"/>
    <dgm:cxn modelId="{DA1BD439-AF60-614C-B660-26AA94B56AA2}" type="presParOf" srcId="{1F3E17D1-110A-7C48-BF53-321F597F7470}" destId="{155B54D1-D52A-5D4F-A386-1D7D6B243A35}" srcOrd="0" destOrd="0" presId="urn:microsoft.com/office/officeart/2005/8/layout/hProcess11"/>
    <dgm:cxn modelId="{8C69FB6B-4B43-3A4E-B918-2D80AB0150EF}" type="presParOf" srcId="{1F3E17D1-110A-7C48-BF53-321F597F7470}" destId="{B5AD24FB-8504-B642-9529-C127E9084BBD}" srcOrd="1" destOrd="0" presId="urn:microsoft.com/office/officeart/2005/8/layout/hProcess11"/>
    <dgm:cxn modelId="{430324BD-370A-E549-8C28-E8FA066D237B}" type="presParOf" srcId="{1F3E17D1-110A-7C48-BF53-321F597F7470}" destId="{3A8B6ED6-D968-7546-8113-19B0C6BC393B}" srcOrd="2" destOrd="0" presId="urn:microsoft.com/office/officeart/2005/8/layout/hProcess11"/>
    <dgm:cxn modelId="{43F3AB73-8BAA-DB43-A2C2-EAACC3C7223A}" type="presParOf" srcId="{6CFA5A18-6C21-C743-864D-654C64A6227B}" destId="{469580C4-496D-644F-8CFB-5CEBDFADA68C}" srcOrd="7" destOrd="0" presId="urn:microsoft.com/office/officeart/2005/8/layout/hProcess11"/>
    <dgm:cxn modelId="{F33694B5-B61F-2D4E-95D5-C91A8443FDE6}" type="presParOf" srcId="{6CFA5A18-6C21-C743-864D-654C64A6227B}" destId="{EBC203CE-F199-CF41-B73E-A724B4F67CD5}" srcOrd="8" destOrd="0" presId="urn:microsoft.com/office/officeart/2005/8/layout/hProcess11"/>
    <dgm:cxn modelId="{AE4F5F92-C21D-4441-9827-7F4323A2722B}" type="presParOf" srcId="{EBC203CE-F199-CF41-B73E-A724B4F67CD5}" destId="{64A0405C-CE7E-0843-B7A4-F7B21AA9D504}" srcOrd="0" destOrd="0" presId="urn:microsoft.com/office/officeart/2005/8/layout/hProcess11"/>
    <dgm:cxn modelId="{A359BFAE-F019-F940-9CBC-A8FB5CC620E1}" type="presParOf" srcId="{EBC203CE-F199-CF41-B73E-A724B4F67CD5}" destId="{15CF7D59-B048-F741-9988-C58377AF6B08}" srcOrd="1" destOrd="0" presId="urn:microsoft.com/office/officeart/2005/8/layout/hProcess11"/>
    <dgm:cxn modelId="{5703EC90-A4E1-7A4C-9C7A-734F9841218D}" type="presParOf" srcId="{EBC203CE-F199-CF41-B73E-A724B4F67CD5}" destId="{A6EC0DB2-7F5A-5D49-A051-B6E31362719F}" srcOrd="2" destOrd="0" presId="urn:microsoft.com/office/officeart/2005/8/layout/hProcess11"/>
    <dgm:cxn modelId="{20587A8B-0FE4-0C4C-9BBD-B0BC30EB7D30}" type="presParOf" srcId="{6CFA5A18-6C21-C743-864D-654C64A6227B}" destId="{CDB94E2C-D61A-8643-88DD-043A25069BF3}" srcOrd="9" destOrd="0" presId="urn:microsoft.com/office/officeart/2005/8/layout/hProcess11"/>
    <dgm:cxn modelId="{85ADD939-4C3C-2F4D-A45E-69E28A93F111}" type="presParOf" srcId="{6CFA5A18-6C21-C743-864D-654C64A6227B}" destId="{4843525F-7D11-7F4F-9524-1EECED3AA621}" srcOrd="10" destOrd="0" presId="urn:microsoft.com/office/officeart/2005/8/layout/hProcess11"/>
    <dgm:cxn modelId="{E2555D60-79AD-0F44-AC39-00A9293D1BFA}" type="presParOf" srcId="{4843525F-7D11-7F4F-9524-1EECED3AA621}" destId="{C3564D26-7F0B-3E4C-BF5F-CB16B263C59A}" srcOrd="0" destOrd="0" presId="urn:microsoft.com/office/officeart/2005/8/layout/hProcess11"/>
    <dgm:cxn modelId="{C99788BE-9E82-254C-BC6B-CD401FE142FC}" type="presParOf" srcId="{4843525F-7D11-7F4F-9524-1EECED3AA621}" destId="{3D64344F-AF4C-E045-8F2E-D594A20A392F}" srcOrd="1" destOrd="0" presId="urn:microsoft.com/office/officeart/2005/8/layout/hProcess11"/>
    <dgm:cxn modelId="{18771175-1849-A042-8A6B-F35C24EEEF7B}" type="presParOf" srcId="{4843525F-7D11-7F4F-9524-1EECED3AA621}" destId="{2E760A2B-B5E3-DF4D-B84A-0E09EFA7B1A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BAD3B0-6C10-6A45-84B7-7967830D5689}" type="doc">
      <dgm:prSet loTypeId="urn:microsoft.com/office/officeart/2005/8/layout/radial5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027934C-AF09-4D4F-9C3B-63BC1DD6B9C7}">
      <dgm:prSet phldrT="[Text]"/>
      <dgm:spPr/>
      <dgm:t>
        <a:bodyPr/>
        <a:lstStyle/>
        <a:p>
          <a:r>
            <a:rPr lang="en-US"/>
            <a:t>Tender Itemized</a:t>
          </a:r>
        </a:p>
      </dgm:t>
    </dgm:pt>
    <dgm:pt modelId="{CF3FF072-2393-7945-AB5E-F5046C81C4E3}" type="parTrans" cxnId="{22BE579A-D88F-E449-8E6F-F28BB93A083F}">
      <dgm:prSet/>
      <dgm:spPr/>
      <dgm:t>
        <a:bodyPr/>
        <a:lstStyle/>
        <a:p>
          <a:endParaRPr lang="en-US"/>
        </a:p>
      </dgm:t>
    </dgm:pt>
    <dgm:pt modelId="{AD1D2AE6-C5DB-BF47-8F35-634BE9886181}" type="sibTrans" cxnId="{22BE579A-D88F-E449-8E6F-F28BB93A083F}">
      <dgm:prSet/>
      <dgm:spPr/>
      <dgm:t>
        <a:bodyPr/>
        <a:lstStyle/>
        <a:p>
          <a:endParaRPr lang="en-US"/>
        </a:p>
      </dgm:t>
    </dgm:pt>
    <dgm:pt modelId="{9322620A-B121-364F-9547-FA868716169A}">
      <dgm:prSet phldrT="[Text]"/>
      <dgm:spPr/>
      <dgm:t>
        <a:bodyPr/>
        <a:lstStyle/>
        <a:p>
          <a:r>
            <a:rPr lang="en-US" dirty="0" err="1"/>
            <a:t>Terdapat</a:t>
          </a:r>
          <a:r>
            <a:rPr lang="en-US" dirty="0"/>
            <a:t> </a:t>
          </a:r>
          <a:r>
            <a:rPr lang="en-US" dirty="0" err="1"/>
            <a:t>keragaman</a:t>
          </a:r>
          <a:r>
            <a:rPr lang="en-US" dirty="0"/>
            <a:t> Item</a:t>
          </a:r>
        </a:p>
      </dgm:t>
    </dgm:pt>
    <dgm:pt modelId="{C5C564A3-99FD-1B4D-B42F-6FC13962179E}" type="parTrans" cxnId="{5390C4A7-4231-7849-B19A-3B9246E197F7}">
      <dgm:prSet/>
      <dgm:spPr/>
      <dgm:t>
        <a:bodyPr/>
        <a:lstStyle/>
        <a:p>
          <a:endParaRPr lang="en-US"/>
        </a:p>
      </dgm:t>
    </dgm:pt>
    <dgm:pt modelId="{25E87220-5184-B448-9FC1-A962D21CD630}" type="sibTrans" cxnId="{5390C4A7-4231-7849-B19A-3B9246E197F7}">
      <dgm:prSet/>
      <dgm:spPr/>
      <dgm:t>
        <a:bodyPr/>
        <a:lstStyle/>
        <a:p>
          <a:endParaRPr lang="en-US"/>
        </a:p>
      </dgm:t>
    </dgm:pt>
    <dgm:pt modelId="{8DC899FE-D7EC-5942-8AAE-448AA1A2DF42}">
      <dgm:prSet phldrT="[Text]"/>
      <dgm:spPr/>
      <dgm:t>
        <a:bodyPr/>
        <a:lstStyle/>
        <a:p>
          <a:r>
            <a:rPr lang="en-US" dirty="0" err="1"/>
            <a:t>Penyebaran</a:t>
          </a:r>
          <a:r>
            <a:rPr lang="en-US" dirty="0"/>
            <a:t> </a:t>
          </a:r>
          <a:r>
            <a:rPr lang="en-US" dirty="0" err="1"/>
            <a:t>lokasi</a:t>
          </a:r>
          <a:endParaRPr lang="en-US" dirty="0"/>
        </a:p>
      </dgm:t>
    </dgm:pt>
    <dgm:pt modelId="{EAC36C9E-76F3-D448-A293-DE7CA3D6C7E3}" type="parTrans" cxnId="{9988DC33-9267-EF48-BB5F-4A93A44B48FA}">
      <dgm:prSet/>
      <dgm:spPr/>
      <dgm:t>
        <a:bodyPr/>
        <a:lstStyle/>
        <a:p>
          <a:endParaRPr lang="en-US"/>
        </a:p>
      </dgm:t>
    </dgm:pt>
    <dgm:pt modelId="{383AC87C-E061-7A41-B4D8-77CDED1A1ED7}" type="sibTrans" cxnId="{9988DC33-9267-EF48-BB5F-4A93A44B48FA}">
      <dgm:prSet/>
      <dgm:spPr/>
      <dgm:t>
        <a:bodyPr/>
        <a:lstStyle/>
        <a:p>
          <a:endParaRPr lang="en-US"/>
        </a:p>
      </dgm:t>
    </dgm:pt>
    <dgm:pt modelId="{B7E11915-D2A3-6245-BE6D-0C0516606CF0}">
      <dgm:prSet phldrT="[Text]"/>
      <dgm:spPr/>
      <dgm:t>
        <a:bodyPr/>
        <a:lstStyle/>
        <a:p>
          <a:r>
            <a:rPr lang="en-US" dirty="0" err="1"/>
            <a:t>Keterbatasan</a:t>
          </a:r>
          <a:r>
            <a:rPr lang="en-US" dirty="0"/>
            <a:t> </a:t>
          </a:r>
          <a:r>
            <a:rPr lang="en-US" dirty="0" err="1"/>
            <a:t>Kapasitas</a:t>
          </a:r>
          <a:r>
            <a:rPr lang="en-US" dirty="0"/>
            <a:t> </a:t>
          </a:r>
          <a:r>
            <a:rPr lang="en-US" dirty="0" err="1"/>
            <a:t>Pelaku</a:t>
          </a:r>
          <a:r>
            <a:rPr lang="en-US" dirty="0"/>
            <a:t> Usaha</a:t>
          </a:r>
        </a:p>
      </dgm:t>
    </dgm:pt>
    <dgm:pt modelId="{2946DD53-A718-4A45-B115-5C88F3A15C7C}" type="parTrans" cxnId="{3A2B41D7-53F1-424E-A5E4-1AA52020B81E}">
      <dgm:prSet/>
      <dgm:spPr/>
      <dgm:t>
        <a:bodyPr/>
        <a:lstStyle/>
        <a:p>
          <a:endParaRPr lang="en-US"/>
        </a:p>
      </dgm:t>
    </dgm:pt>
    <dgm:pt modelId="{B25422E3-FE7A-A346-9465-99AACE308367}" type="sibTrans" cxnId="{3A2B41D7-53F1-424E-A5E4-1AA52020B81E}">
      <dgm:prSet/>
      <dgm:spPr/>
      <dgm:t>
        <a:bodyPr/>
        <a:lstStyle/>
        <a:p>
          <a:endParaRPr lang="en-US"/>
        </a:p>
      </dgm:t>
    </dgm:pt>
    <dgm:pt modelId="{AA77C706-4E02-594D-B283-EFA8F4E1A703}" type="pres">
      <dgm:prSet presAssocID="{65BAD3B0-6C10-6A45-84B7-7967830D568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C665BA3-A7F7-964D-AECC-D9FEFBA9D268}" type="pres">
      <dgm:prSet presAssocID="{8027934C-AF09-4D4F-9C3B-63BC1DD6B9C7}" presName="centerShape" presStyleLbl="node0" presStyleIdx="0" presStyleCnt="1"/>
      <dgm:spPr/>
    </dgm:pt>
    <dgm:pt modelId="{E1C1BC2E-8EEB-014F-9E0F-7115C652D671}" type="pres">
      <dgm:prSet presAssocID="{C5C564A3-99FD-1B4D-B42F-6FC13962179E}" presName="parTrans" presStyleLbl="sibTrans2D1" presStyleIdx="0" presStyleCnt="3"/>
      <dgm:spPr/>
    </dgm:pt>
    <dgm:pt modelId="{F6536334-7497-7842-B8C4-7F26E7189926}" type="pres">
      <dgm:prSet presAssocID="{C5C564A3-99FD-1B4D-B42F-6FC13962179E}" presName="connectorText" presStyleLbl="sibTrans2D1" presStyleIdx="0" presStyleCnt="3"/>
      <dgm:spPr/>
    </dgm:pt>
    <dgm:pt modelId="{8B1CC0E9-BE35-FA4B-B217-16BB40FAC5E9}" type="pres">
      <dgm:prSet presAssocID="{9322620A-B121-364F-9547-FA868716169A}" presName="node" presStyleLbl="node1" presStyleIdx="0" presStyleCnt="3">
        <dgm:presLayoutVars>
          <dgm:bulletEnabled val="1"/>
        </dgm:presLayoutVars>
      </dgm:prSet>
      <dgm:spPr/>
    </dgm:pt>
    <dgm:pt modelId="{2148604B-D246-A94C-A605-594D2D556A80}" type="pres">
      <dgm:prSet presAssocID="{EAC36C9E-76F3-D448-A293-DE7CA3D6C7E3}" presName="parTrans" presStyleLbl="sibTrans2D1" presStyleIdx="1" presStyleCnt="3"/>
      <dgm:spPr/>
    </dgm:pt>
    <dgm:pt modelId="{581033B8-63A7-754E-8E98-4AA515382E00}" type="pres">
      <dgm:prSet presAssocID="{EAC36C9E-76F3-D448-A293-DE7CA3D6C7E3}" presName="connectorText" presStyleLbl="sibTrans2D1" presStyleIdx="1" presStyleCnt="3"/>
      <dgm:spPr/>
    </dgm:pt>
    <dgm:pt modelId="{C399846F-CC34-B64D-96F6-062B4D595599}" type="pres">
      <dgm:prSet presAssocID="{8DC899FE-D7EC-5942-8AAE-448AA1A2DF42}" presName="node" presStyleLbl="node1" presStyleIdx="1" presStyleCnt="3">
        <dgm:presLayoutVars>
          <dgm:bulletEnabled val="1"/>
        </dgm:presLayoutVars>
      </dgm:prSet>
      <dgm:spPr/>
    </dgm:pt>
    <dgm:pt modelId="{7F8B4975-A628-E440-914F-5BA299E1908A}" type="pres">
      <dgm:prSet presAssocID="{2946DD53-A718-4A45-B115-5C88F3A15C7C}" presName="parTrans" presStyleLbl="sibTrans2D1" presStyleIdx="2" presStyleCnt="3"/>
      <dgm:spPr/>
    </dgm:pt>
    <dgm:pt modelId="{46A133A4-459B-8A4D-A7BF-BE0E03746CB6}" type="pres">
      <dgm:prSet presAssocID="{2946DD53-A718-4A45-B115-5C88F3A15C7C}" presName="connectorText" presStyleLbl="sibTrans2D1" presStyleIdx="2" presStyleCnt="3"/>
      <dgm:spPr/>
    </dgm:pt>
    <dgm:pt modelId="{08E9B852-D575-B748-A8F4-3C1EFF16CF92}" type="pres">
      <dgm:prSet presAssocID="{B7E11915-D2A3-6245-BE6D-0C0516606CF0}" presName="node" presStyleLbl="node1" presStyleIdx="2" presStyleCnt="3">
        <dgm:presLayoutVars>
          <dgm:bulletEnabled val="1"/>
        </dgm:presLayoutVars>
      </dgm:prSet>
      <dgm:spPr/>
    </dgm:pt>
  </dgm:ptLst>
  <dgm:cxnLst>
    <dgm:cxn modelId="{9988DC33-9267-EF48-BB5F-4A93A44B48FA}" srcId="{8027934C-AF09-4D4F-9C3B-63BC1DD6B9C7}" destId="{8DC899FE-D7EC-5942-8AAE-448AA1A2DF42}" srcOrd="1" destOrd="0" parTransId="{EAC36C9E-76F3-D448-A293-DE7CA3D6C7E3}" sibTransId="{383AC87C-E061-7A41-B4D8-77CDED1A1ED7}"/>
    <dgm:cxn modelId="{14338140-20B1-D042-B7C6-7012EBEE196F}" type="presOf" srcId="{C5C564A3-99FD-1B4D-B42F-6FC13962179E}" destId="{E1C1BC2E-8EEB-014F-9E0F-7115C652D671}" srcOrd="0" destOrd="0" presId="urn:microsoft.com/office/officeart/2005/8/layout/radial5"/>
    <dgm:cxn modelId="{7CC40242-8202-9940-9D4B-F762F2F9D066}" type="presOf" srcId="{EAC36C9E-76F3-D448-A293-DE7CA3D6C7E3}" destId="{2148604B-D246-A94C-A605-594D2D556A80}" srcOrd="0" destOrd="0" presId="urn:microsoft.com/office/officeart/2005/8/layout/radial5"/>
    <dgm:cxn modelId="{2E16E545-897E-9B4C-B85E-D154803D5392}" type="presOf" srcId="{2946DD53-A718-4A45-B115-5C88F3A15C7C}" destId="{7F8B4975-A628-E440-914F-5BA299E1908A}" srcOrd="0" destOrd="0" presId="urn:microsoft.com/office/officeart/2005/8/layout/radial5"/>
    <dgm:cxn modelId="{D6830048-3D7F-B04B-923A-646E200369F2}" type="presOf" srcId="{8027934C-AF09-4D4F-9C3B-63BC1DD6B9C7}" destId="{DC665BA3-A7F7-964D-AECC-D9FEFBA9D268}" srcOrd="0" destOrd="0" presId="urn:microsoft.com/office/officeart/2005/8/layout/radial5"/>
    <dgm:cxn modelId="{E537144C-F928-F64E-9D17-59478A5A1D18}" type="presOf" srcId="{B7E11915-D2A3-6245-BE6D-0C0516606CF0}" destId="{08E9B852-D575-B748-A8F4-3C1EFF16CF92}" srcOrd="0" destOrd="0" presId="urn:microsoft.com/office/officeart/2005/8/layout/radial5"/>
    <dgm:cxn modelId="{2B35CE57-9E14-A84D-BAA2-D7DCB23C1513}" type="presOf" srcId="{9322620A-B121-364F-9547-FA868716169A}" destId="{8B1CC0E9-BE35-FA4B-B217-16BB40FAC5E9}" srcOrd="0" destOrd="0" presId="urn:microsoft.com/office/officeart/2005/8/layout/radial5"/>
    <dgm:cxn modelId="{82F64870-184A-DE44-8AA5-AE6B01561C6B}" type="presOf" srcId="{65BAD3B0-6C10-6A45-84B7-7967830D5689}" destId="{AA77C706-4E02-594D-B283-EFA8F4E1A703}" srcOrd="0" destOrd="0" presId="urn:microsoft.com/office/officeart/2005/8/layout/radial5"/>
    <dgm:cxn modelId="{22BE579A-D88F-E449-8E6F-F28BB93A083F}" srcId="{65BAD3B0-6C10-6A45-84B7-7967830D5689}" destId="{8027934C-AF09-4D4F-9C3B-63BC1DD6B9C7}" srcOrd="0" destOrd="0" parTransId="{CF3FF072-2393-7945-AB5E-F5046C81C4E3}" sibTransId="{AD1D2AE6-C5DB-BF47-8F35-634BE9886181}"/>
    <dgm:cxn modelId="{890E7DA6-27D0-9247-83FE-C69552A4D158}" type="presOf" srcId="{C5C564A3-99FD-1B4D-B42F-6FC13962179E}" destId="{F6536334-7497-7842-B8C4-7F26E7189926}" srcOrd="1" destOrd="0" presId="urn:microsoft.com/office/officeart/2005/8/layout/radial5"/>
    <dgm:cxn modelId="{5390C4A7-4231-7849-B19A-3B9246E197F7}" srcId="{8027934C-AF09-4D4F-9C3B-63BC1DD6B9C7}" destId="{9322620A-B121-364F-9547-FA868716169A}" srcOrd="0" destOrd="0" parTransId="{C5C564A3-99FD-1B4D-B42F-6FC13962179E}" sibTransId="{25E87220-5184-B448-9FC1-A962D21CD630}"/>
    <dgm:cxn modelId="{3A2B41D7-53F1-424E-A5E4-1AA52020B81E}" srcId="{8027934C-AF09-4D4F-9C3B-63BC1DD6B9C7}" destId="{B7E11915-D2A3-6245-BE6D-0C0516606CF0}" srcOrd="2" destOrd="0" parTransId="{2946DD53-A718-4A45-B115-5C88F3A15C7C}" sibTransId="{B25422E3-FE7A-A346-9465-99AACE308367}"/>
    <dgm:cxn modelId="{D97156D8-E1D4-C74E-A67F-46C84E66E714}" type="presOf" srcId="{8DC899FE-D7EC-5942-8AAE-448AA1A2DF42}" destId="{C399846F-CC34-B64D-96F6-062B4D595599}" srcOrd="0" destOrd="0" presId="urn:microsoft.com/office/officeart/2005/8/layout/radial5"/>
    <dgm:cxn modelId="{975692DA-77A8-9343-AACF-6E17B9322B77}" type="presOf" srcId="{2946DD53-A718-4A45-B115-5C88F3A15C7C}" destId="{46A133A4-459B-8A4D-A7BF-BE0E03746CB6}" srcOrd="1" destOrd="0" presId="urn:microsoft.com/office/officeart/2005/8/layout/radial5"/>
    <dgm:cxn modelId="{532F48EB-8813-9A4A-ADF2-4F2598407F40}" type="presOf" srcId="{EAC36C9E-76F3-D448-A293-DE7CA3D6C7E3}" destId="{581033B8-63A7-754E-8E98-4AA515382E00}" srcOrd="1" destOrd="0" presId="urn:microsoft.com/office/officeart/2005/8/layout/radial5"/>
    <dgm:cxn modelId="{C4F7DBCC-C942-9B4A-BB49-EDBC8D37D2EF}" type="presParOf" srcId="{AA77C706-4E02-594D-B283-EFA8F4E1A703}" destId="{DC665BA3-A7F7-964D-AECC-D9FEFBA9D268}" srcOrd="0" destOrd="0" presId="urn:microsoft.com/office/officeart/2005/8/layout/radial5"/>
    <dgm:cxn modelId="{536716C2-B5E4-F442-9701-8D1D24EF2662}" type="presParOf" srcId="{AA77C706-4E02-594D-B283-EFA8F4E1A703}" destId="{E1C1BC2E-8EEB-014F-9E0F-7115C652D671}" srcOrd="1" destOrd="0" presId="urn:microsoft.com/office/officeart/2005/8/layout/radial5"/>
    <dgm:cxn modelId="{C6A96FC0-A4B6-904A-9A2B-37E877DAE736}" type="presParOf" srcId="{E1C1BC2E-8EEB-014F-9E0F-7115C652D671}" destId="{F6536334-7497-7842-B8C4-7F26E7189926}" srcOrd="0" destOrd="0" presId="urn:microsoft.com/office/officeart/2005/8/layout/radial5"/>
    <dgm:cxn modelId="{05540933-35A3-E74A-B0FD-D032E4B0C655}" type="presParOf" srcId="{AA77C706-4E02-594D-B283-EFA8F4E1A703}" destId="{8B1CC0E9-BE35-FA4B-B217-16BB40FAC5E9}" srcOrd="2" destOrd="0" presId="urn:microsoft.com/office/officeart/2005/8/layout/radial5"/>
    <dgm:cxn modelId="{C4135E6C-2924-4F44-80A4-6FA5E6EB3AE0}" type="presParOf" srcId="{AA77C706-4E02-594D-B283-EFA8F4E1A703}" destId="{2148604B-D246-A94C-A605-594D2D556A80}" srcOrd="3" destOrd="0" presId="urn:microsoft.com/office/officeart/2005/8/layout/radial5"/>
    <dgm:cxn modelId="{D3F76C15-26E8-A347-934C-E7432428B006}" type="presParOf" srcId="{2148604B-D246-A94C-A605-594D2D556A80}" destId="{581033B8-63A7-754E-8E98-4AA515382E00}" srcOrd="0" destOrd="0" presId="urn:microsoft.com/office/officeart/2005/8/layout/radial5"/>
    <dgm:cxn modelId="{497F2E70-CFBE-E943-8995-7565EBF3A953}" type="presParOf" srcId="{AA77C706-4E02-594D-B283-EFA8F4E1A703}" destId="{C399846F-CC34-B64D-96F6-062B4D595599}" srcOrd="4" destOrd="0" presId="urn:microsoft.com/office/officeart/2005/8/layout/radial5"/>
    <dgm:cxn modelId="{E510B970-25AE-BC4A-9984-F3E9D26C1696}" type="presParOf" srcId="{AA77C706-4E02-594D-B283-EFA8F4E1A703}" destId="{7F8B4975-A628-E440-914F-5BA299E1908A}" srcOrd="5" destOrd="0" presId="urn:microsoft.com/office/officeart/2005/8/layout/radial5"/>
    <dgm:cxn modelId="{2A33DEC2-FA31-2B40-9BD3-0BE335BAD869}" type="presParOf" srcId="{7F8B4975-A628-E440-914F-5BA299E1908A}" destId="{46A133A4-459B-8A4D-A7BF-BE0E03746CB6}" srcOrd="0" destOrd="0" presId="urn:microsoft.com/office/officeart/2005/8/layout/radial5"/>
    <dgm:cxn modelId="{9DD57511-B452-BA4B-A5BC-9AD4040680F4}" type="presParOf" srcId="{AA77C706-4E02-594D-B283-EFA8F4E1A703}" destId="{08E9B852-D575-B748-A8F4-3C1EFF16CF92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793D0-B6E8-8144-85A0-A0E77AC9B69F}">
      <dsp:nvSpPr>
        <dsp:cNvPr id="0" name=""/>
        <dsp:cNvSpPr/>
      </dsp:nvSpPr>
      <dsp:spPr>
        <a:xfrm>
          <a:off x="0" y="1984"/>
          <a:ext cx="7191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31CB3-A0B3-7D44-A8D7-30AACD8073FE}">
      <dsp:nvSpPr>
        <dsp:cNvPr id="0" name=""/>
        <dsp:cNvSpPr/>
      </dsp:nvSpPr>
      <dsp:spPr>
        <a:xfrm>
          <a:off x="0" y="1984"/>
          <a:ext cx="1853616" cy="406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Manajer</a:t>
          </a:r>
          <a:endParaRPr lang="en-US" sz="1800" kern="1200" dirty="0"/>
        </a:p>
      </dsp:txBody>
      <dsp:txXfrm>
        <a:off x="0" y="1984"/>
        <a:ext cx="1853616" cy="4060031"/>
      </dsp:txXfrm>
    </dsp:sp>
    <dsp:sp modelId="{EA0DF50F-C4BE-4149-B987-93E9D274D9C2}">
      <dsp:nvSpPr>
        <dsp:cNvPr id="0" name=""/>
        <dsp:cNvSpPr/>
      </dsp:nvSpPr>
      <dsp:spPr>
        <a:xfrm>
          <a:off x="1953586" y="15737"/>
          <a:ext cx="5231761" cy="275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1600" kern="1200" dirty="0" err="1"/>
            <a:t>Kepala</a:t>
          </a:r>
          <a:r>
            <a:rPr lang="en-ID" sz="1600" kern="1200" dirty="0"/>
            <a:t> </a:t>
          </a:r>
          <a:r>
            <a:rPr lang="en-ID" sz="1600" kern="1200" dirty="0" err="1"/>
            <a:t>Departemen</a:t>
          </a:r>
          <a:r>
            <a:rPr lang="en-ID" sz="1600" kern="1200" dirty="0"/>
            <a:t> pada </a:t>
          </a:r>
          <a:r>
            <a:rPr lang="en-ID" sz="1600" kern="1200" dirty="0" err="1"/>
            <a:t>Fakultas</a:t>
          </a:r>
          <a:r>
            <a:rPr lang="en-ID" sz="1600" kern="1200" dirty="0"/>
            <a:t> dan </a:t>
          </a:r>
          <a:r>
            <a:rPr lang="en-ID" sz="1600" kern="1200" dirty="0" err="1"/>
            <a:t>Sekolah</a:t>
          </a:r>
          <a:r>
            <a:rPr lang="en-ID" sz="1600" kern="1200" dirty="0"/>
            <a:t> </a:t>
          </a:r>
          <a:endParaRPr lang="en-US" sz="1600" kern="1200" dirty="0"/>
        </a:p>
      </dsp:txBody>
      <dsp:txXfrm>
        <a:off x="1953586" y="15737"/>
        <a:ext cx="5231761" cy="275063"/>
      </dsp:txXfrm>
    </dsp:sp>
    <dsp:sp modelId="{1F7C4E25-A220-324C-9516-35D732BB3175}">
      <dsp:nvSpPr>
        <dsp:cNvPr id="0" name=""/>
        <dsp:cNvSpPr/>
      </dsp:nvSpPr>
      <dsp:spPr>
        <a:xfrm>
          <a:off x="1853616" y="290800"/>
          <a:ext cx="5331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20AD3-FA82-0043-89E0-1DD55D40A7FE}">
      <dsp:nvSpPr>
        <dsp:cNvPr id="0" name=""/>
        <dsp:cNvSpPr/>
      </dsp:nvSpPr>
      <dsp:spPr>
        <a:xfrm>
          <a:off x="1953586" y="304553"/>
          <a:ext cx="5231761" cy="275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1600" kern="1200" dirty="0" err="1"/>
            <a:t>Kepala</a:t>
          </a:r>
          <a:r>
            <a:rPr lang="en-ID" sz="1600" kern="1200" dirty="0"/>
            <a:t> Kantor </a:t>
          </a:r>
          <a:r>
            <a:rPr lang="en-ID" sz="1600" kern="1200" dirty="0" err="1"/>
            <a:t>Administrasi</a:t>
          </a:r>
          <a:r>
            <a:rPr lang="en-ID" sz="1600" kern="1200" dirty="0"/>
            <a:t> pada </a:t>
          </a:r>
          <a:r>
            <a:rPr lang="en-ID" sz="1600" kern="1200" dirty="0" err="1"/>
            <a:t>Fakultas</a:t>
          </a:r>
          <a:r>
            <a:rPr lang="en-ID" sz="1600" kern="1200" dirty="0"/>
            <a:t> dan </a:t>
          </a:r>
          <a:r>
            <a:rPr lang="en-ID" sz="1600" kern="1200" dirty="0" err="1"/>
            <a:t>Sekolah</a:t>
          </a:r>
          <a:r>
            <a:rPr lang="en-ID" sz="1600" kern="1200" dirty="0"/>
            <a:t> </a:t>
          </a:r>
        </a:p>
      </dsp:txBody>
      <dsp:txXfrm>
        <a:off x="1953586" y="304553"/>
        <a:ext cx="5231761" cy="275063"/>
      </dsp:txXfrm>
    </dsp:sp>
    <dsp:sp modelId="{6BE68F0E-66DE-F043-867E-84A1985C80AA}">
      <dsp:nvSpPr>
        <dsp:cNvPr id="0" name=""/>
        <dsp:cNvSpPr/>
      </dsp:nvSpPr>
      <dsp:spPr>
        <a:xfrm>
          <a:off x="1853616" y="579616"/>
          <a:ext cx="5331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8C537-45AA-5D44-8E97-5FD44368AD04}">
      <dsp:nvSpPr>
        <dsp:cNvPr id="0" name=""/>
        <dsp:cNvSpPr/>
      </dsp:nvSpPr>
      <dsp:spPr>
        <a:xfrm>
          <a:off x="1953586" y="593370"/>
          <a:ext cx="5231761" cy="275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1600" kern="1200" dirty="0" err="1"/>
            <a:t>Kepala</a:t>
          </a:r>
          <a:r>
            <a:rPr lang="en-ID" sz="1600" kern="1200" dirty="0"/>
            <a:t> </a:t>
          </a:r>
          <a:r>
            <a:rPr lang="en-ID" sz="1600" kern="1200" dirty="0" err="1"/>
            <a:t>Subdirektorat</a:t>
          </a:r>
          <a:r>
            <a:rPr lang="en-ID" sz="1600" kern="1200" dirty="0"/>
            <a:t> </a:t>
          </a:r>
        </a:p>
      </dsp:txBody>
      <dsp:txXfrm>
        <a:off x="1953586" y="593370"/>
        <a:ext cx="5231761" cy="275063"/>
      </dsp:txXfrm>
    </dsp:sp>
    <dsp:sp modelId="{271CDBBD-2927-E043-82FB-2649DB205C00}">
      <dsp:nvSpPr>
        <dsp:cNvPr id="0" name=""/>
        <dsp:cNvSpPr/>
      </dsp:nvSpPr>
      <dsp:spPr>
        <a:xfrm>
          <a:off x="1853616" y="868433"/>
          <a:ext cx="5331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78E2A-C71F-BE4F-A2CD-425F5F30B2D7}">
      <dsp:nvSpPr>
        <dsp:cNvPr id="0" name=""/>
        <dsp:cNvSpPr/>
      </dsp:nvSpPr>
      <dsp:spPr>
        <a:xfrm>
          <a:off x="1953586" y="882186"/>
          <a:ext cx="5231761" cy="275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1600" kern="1200" dirty="0" err="1"/>
            <a:t>Manajer</a:t>
          </a:r>
          <a:r>
            <a:rPr lang="en-ID" sz="1600" kern="1200" dirty="0"/>
            <a:t> </a:t>
          </a:r>
          <a:r>
            <a:rPr lang="en-ID" sz="1600" kern="1200" dirty="0" err="1"/>
            <a:t>Laboratorium</a:t>
          </a:r>
          <a:r>
            <a:rPr lang="en-ID" sz="1600" kern="1200" dirty="0"/>
            <a:t> </a:t>
          </a:r>
          <a:r>
            <a:rPr lang="en-ID" sz="1600" kern="1200" dirty="0" err="1"/>
            <a:t>Terpadu</a:t>
          </a:r>
          <a:r>
            <a:rPr lang="en-ID" sz="1600" kern="1200" dirty="0"/>
            <a:t> </a:t>
          </a:r>
        </a:p>
      </dsp:txBody>
      <dsp:txXfrm>
        <a:off x="1953586" y="882186"/>
        <a:ext cx="5231761" cy="275063"/>
      </dsp:txXfrm>
    </dsp:sp>
    <dsp:sp modelId="{A00DD94C-68D7-DF44-9D98-4A4A3D316456}">
      <dsp:nvSpPr>
        <dsp:cNvPr id="0" name=""/>
        <dsp:cNvSpPr/>
      </dsp:nvSpPr>
      <dsp:spPr>
        <a:xfrm>
          <a:off x="1853616" y="1157249"/>
          <a:ext cx="5331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66063-DC9E-7444-960D-3DB95265FCDD}">
      <dsp:nvSpPr>
        <dsp:cNvPr id="0" name=""/>
        <dsp:cNvSpPr/>
      </dsp:nvSpPr>
      <dsp:spPr>
        <a:xfrm>
          <a:off x="1953586" y="1171002"/>
          <a:ext cx="5231761" cy="275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1600" kern="1200" dirty="0" err="1"/>
            <a:t>Kepala</a:t>
          </a:r>
          <a:r>
            <a:rPr lang="en-ID" sz="1600" kern="1200" dirty="0"/>
            <a:t> Kantor Alumni </a:t>
          </a:r>
        </a:p>
      </dsp:txBody>
      <dsp:txXfrm>
        <a:off x="1953586" y="1171002"/>
        <a:ext cx="5231761" cy="275063"/>
      </dsp:txXfrm>
    </dsp:sp>
    <dsp:sp modelId="{AF00D8C0-1825-8B44-AB7F-8DBA7D1AB1FA}">
      <dsp:nvSpPr>
        <dsp:cNvPr id="0" name=""/>
        <dsp:cNvSpPr/>
      </dsp:nvSpPr>
      <dsp:spPr>
        <a:xfrm>
          <a:off x="1853616" y="1446065"/>
          <a:ext cx="5331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1E39D-E6FD-1743-8486-1AE8E3611473}">
      <dsp:nvSpPr>
        <dsp:cNvPr id="0" name=""/>
        <dsp:cNvSpPr/>
      </dsp:nvSpPr>
      <dsp:spPr>
        <a:xfrm>
          <a:off x="1953586" y="1459819"/>
          <a:ext cx="5231761" cy="275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1600" kern="1200" dirty="0"/>
            <a:t>Wakil </a:t>
          </a:r>
          <a:r>
            <a:rPr lang="en-ID" sz="1600" kern="1200" dirty="0" err="1"/>
            <a:t>Direktur</a:t>
          </a:r>
          <a:r>
            <a:rPr lang="en-ID" sz="1600" kern="1200" dirty="0"/>
            <a:t> pada </a:t>
          </a:r>
          <a:r>
            <a:rPr lang="en-ID" sz="1600" kern="1200" dirty="0" err="1"/>
            <a:t>Rumah</a:t>
          </a:r>
          <a:r>
            <a:rPr lang="en-ID" sz="1600" kern="1200" dirty="0"/>
            <a:t> </a:t>
          </a:r>
          <a:r>
            <a:rPr lang="en-ID" sz="1600" kern="1200" dirty="0" err="1"/>
            <a:t>Sakit</a:t>
          </a:r>
          <a:r>
            <a:rPr lang="en-ID" sz="1600" kern="1200" dirty="0"/>
            <a:t> Gigi dan </a:t>
          </a:r>
          <a:r>
            <a:rPr lang="en-ID" sz="1600" kern="1200" dirty="0" err="1"/>
            <a:t>Mulut</a:t>
          </a:r>
          <a:r>
            <a:rPr lang="en-ID" sz="1600" kern="1200" dirty="0"/>
            <a:t> </a:t>
          </a:r>
        </a:p>
      </dsp:txBody>
      <dsp:txXfrm>
        <a:off x="1953586" y="1459819"/>
        <a:ext cx="5231761" cy="275063"/>
      </dsp:txXfrm>
    </dsp:sp>
    <dsp:sp modelId="{2D8FB024-64C6-0C4B-B872-14AF4A50E8D9}">
      <dsp:nvSpPr>
        <dsp:cNvPr id="0" name=""/>
        <dsp:cNvSpPr/>
      </dsp:nvSpPr>
      <dsp:spPr>
        <a:xfrm>
          <a:off x="1853616" y="1734882"/>
          <a:ext cx="5331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E288A-8A62-F74F-B455-8095F02CD88B}">
      <dsp:nvSpPr>
        <dsp:cNvPr id="0" name=""/>
        <dsp:cNvSpPr/>
      </dsp:nvSpPr>
      <dsp:spPr>
        <a:xfrm>
          <a:off x="1953586" y="1748635"/>
          <a:ext cx="5231761" cy="275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1600" kern="1200" dirty="0" err="1"/>
            <a:t>Kepala</a:t>
          </a:r>
          <a:r>
            <a:rPr lang="en-ID" sz="1600" kern="1200" dirty="0"/>
            <a:t> Gadjah </a:t>
          </a:r>
          <a:r>
            <a:rPr lang="en-ID" sz="1600" kern="1200" dirty="0" err="1"/>
            <a:t>Mada</a:t>
          </a:r>
          <a:r>
            <a:rPr lang="en-ID" sz="1600" kern="1200" dirty="0"/>
            <a:t> Medical </a:t>
          </a:r>
          <a:r>
            <a:rPr lang="en-ID" sz="1600" kern="1200" dirty="0" err="1"/>
            <a:t>Center</a:t>
          </a:r>
          <a:endParaRPr lang="en-ID" sz="1600" kern="1200" dirty="0"/>
        </a:p>
      </dsp:txBody>
      <dsp:txXfrm>
        <a:off x="1953586" y="1748635"/>
        <a:ext cx="5231761" cy="275063"/>
      </dsp:txXfrm>
    </dsp:sp>
    <dsp:sp modelId="{3E32B985-248C-754A-B530-C202F25A927A}">
      <dsp:nvSpPr>
        <dsp:cNvPr id="0" name=""/>
        <dsp:cNvSpPr/>
      </dsp:nvSpPr>
      <dsp:spPr>
        <a:xfrm>
          <a:off x="1853616" y="2023698"/>
          <a:ext cx="5331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73514-C2D0-834C-B849-808C7EFD0803}">
      <dsp:nvSpPr>
        <dsp:cNvPr id="0" name=""/>
        <dsp:cNvSpPr/>
      </dsp:nvSpPr>
      <dsp:spPr>
        <a:xfrm>
          <a:off x="1953586" y="2037451"/>
          <a:ext cx="5231761" cy="275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1600" kern="1200" dirty="0" err="1"/>
            <a:t>Kepala</a:t>
          </a:r>
          <a:r>
            <a:rPr lang="en-ID" sz="1600" kern="1200" dirty="0"/>
            <a:t> </a:t>
          </a:r>
          <a:r>
            <a:rPr lang="en-ID" sz="1600" kern="1200" dirty="0" err="1"/>
            <a:t>Klinik</a:t>
          </a:r>
          <a:r>
            <a:rPr lang="en-ID" sz="1600" kern="1200" dirty="0"/>
            <a:t> </a:t>
          </a:r>
          <a:r>
            <a:rPr lang="en-ID" sz="1600" kern="1200" dirty="0" err="1"/>
            <a:t>Korpagama</a:t>
          </a:r>
          <a:r>
            <a:rPr lang="en-ID" sz="1600" kern="1200" dirty="0"/>
            <a:t> </a:t>
          </a:r>
        </a:p>
      </dsp:txBody>
      <dsp:txXfrm>
        <a:off x="1953586" y="2037451"/>
        <a:ext cx="5231761" cy="275063"/>
      </dsp:txXfrm>
    </dsp:sp>
    <dsp:sp modelId="{5E1BEC11-4847-7441-8443-DA0FEAFFF29A}">
      <dsp:nvSpPr>
        <dsp:cNvPr id="0" name=""/>
        <dsp:cNvSpPr/>
      </dsp:nvSpPr>
      <dsp:spPr>
        <a:xfrm>
          <a:off x="1853616" y="2312514"/>
          <a:ext cx="5331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124E5-B010-F64E-ABA4-EDEFDA36E217}">
      <dsp:nvSpPr>
        <dsp:cNvPr id="0" name=""/>
        <dsp:cNvSpPr/>
      </dsp:nvSpPr>
      <dsp:spPr>
        <a:xfrm>
          <a:off x="1953586" y="2326268"/>
          <a:ext cx="5231761" cy="275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1600" kern="1200" dirty="0" err="1"/>
            <a:t>Kepala</a:t>
          </a:r>
          <a:r>
            <a:rPr lang="en-ID" sz="1600" kern="1200" dirty="0"/>
            <a:t> </a:t>
          </a:r>
          <a:r>
            <a:rPr lang="en-ID" sz="1600" kern="1200" dirty="0" err="1"/>
            <a:t>Bidang</a:t>
          </a:r>
          <a:r>
            <a:rPr lang="en-ID" sz="1600" kern="1200" dirty="0"/>
            <a:t>/Bagian pada </a:t>
          </a:r>
          <a:r>
            <a:rPr lang="en-ID" sz="1600" kern="1200" dirty="0" err="1"/>
            <a:t>Rumah</a:t>
          </a:r>
          <a:r>
            <a:rPr lang="en-ID" sz="1600" kern="1200" dirty="0"/>
            <a:t> </a:t>
          </a:r>
          <a:r>
            <a:rPr lang="en-ID" sz="1600" kern="1200" dirty="0" err="1"/>
            <a:t>Sakit</a:t>
          </a:r>
          <a:r>
            <a:rPr lang="en-ID" sz="1600" kern="1200" dirty="0"/>
            <a:t> </a:t>
          </a:r>
          <a:r>
            <a:rPr lang="en-ID" sz="1600" kern="1200" dirty="0" err="1"/>
            <a:t>Akademik</a:t>
          </a:r>
          <a:r>
            <a:rPr lang="en-ID" sz="1600" kern="1200" dirty="0"/>
            <a:t>  </a:t>
          </a:r>
        </a:p>
      </dsp:txBody>
      <dsp:txXfrm>
        <a:off x="1953586" y="2326268"/>
        <a:ext cx="5231761" cy="275063"/>
      </dsp:txXfrm>
    </dsp:sp>
    <dsp:sp modelId="{F57345F4-FF71-C241-8476-E66F35E5F2EA}">
      <dsp:nvSpPr>
        <dsp:cNvPr id="0" name=""/>
        <dsp:cNvSpPr/>
      </dsp:nvSpPr>
      <dsp:spPr>
        <a:xfrm>
          <a:off x="1853616" y="2601331"/>
          <a:ext cx="5331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6F800-5C7A-A84D-B0C1-788467BC2EE7}">
      <dsp:nvSpPr>
        <dsp:cNvPr id="0" name=""/>
        <dsp:cNvSpPr/>
      </dsp:nvSpPr>
      <dsp:spPr>
        <a:xfrm>
          <a:off x="1953586" y="2615084"/>
          <a:ext cx="5231761" cy="275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/>
            <a:t>Kepala</a:t>
          </a:r>
          <a:r>
            <a:rPr lang="en-ID" sz="1600" kern="1200" dirty="0"/>
            <a:t> UGM Press </a:t>
          </a:r>
        </a:p>
      </dsp:txBody>
      <dsp:txXfrm>
        <a:off x="1953586" y="2615084"/>
        <a:ext cx="5231761" cy="275063"/>
      </dsp:txXfrm>
    </dsp:sp>
    <dsp:sp modelId="{225594DA-FA7A-B949-973B-0B334605DC84}">
      <dsp:nvSpPr>
        <dsp:cNvPr id="0" name=""/>
        <dsp:cNvSpPr/>
      </dsp:nvSpPr>
      <dsp:spPr>
        <a:xfrm>
          <a:off x="1853616" y="2890147"/>
          <a:ext cx="5331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C2935-5917-1B41-96D3-67302ECF1BC7}">
      <dsp:nvSpPr>
        <dsp:cNvPr id="0" name=""/>
        <dsp:cNvSpPr/>
      </dsp:nvSpPr>
      <dsp:spPr>
        <a:xfrm>
          <a:off x="1953586" y="2903900"/>
          <a:ext cx="5231761" cy="275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1600" kern="1200" dirty="0" err="1"/>
            <a:t>Sekretaris</a:t>
          </a:r>
          <a:r>
            <a:rPr lang="en-ID" sz="1600" kern="1200" dirty="0"/>
            <a:t> </a:t>
          </a:r>
          <a:r>
            <a:rPr lang="en-ID" sz="1600" kern="1200" dirty="0" err="1"/>
            <a:t>Departemen</a:t>
          </a:r>
          <a:r>
            <a:rPr lang="en-ID" sz="1600" kern="1200" dirty="0"/>
            <a:t> </a:t>
          </a:r>
          <a:endParaRPr lang="en-US" sz="1600" kern="1200" dirty="0"/>
        </a:p>
      </dsp:txBody>
      <dsp:txXfrm>
        <a:off x="1953586" y="2903900"/>
        <a:ext cx="5231761" cy="275063"/>
      </dsp:txXfrm>
    </dsp:sp>
    <dsp:sp modelId="{F1F0025F-15CB-5642-BC76-2920A016DA41}">
      <dsp:nvSpPr>
        <dsp:cNvPr id="0" name=""/>
        <dsp:cNvSpPr/>
      </dsp:nvSpPr>
      <dsp:spPr>
        <a:xfrm>
          <a:off x="1853616" y="3178963"/>
          <a:ext cx="5331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EB999-17BA-894C-9B0C-9548D8AA67BC}">
      <dsp:nvSpPr>
        <dsp:cNvPr id="0" name=""/>
        <dsp:cNvSpPr/>
      </dsp:nvSpPr>
      <dsp:spPr>
        <a:xfrm>
          <a:off x="1953586" y="3192716"/>
          <a:ext cx="5231761" cy="275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1600" kern="1200" dirty="0" err="1"/>
            <a:t>Kepala</a:t>
          </a:r>
          <a:r>
            <a:rPr lang="en-ID" sz="1600" kern="1200" dirty="0"/>
            <a:t> </a:t>
          </a:r>
          <a:r>
            <a:rPr lang="en-ID" sz="1600" kern="1200" dirty="0" err="1"/>
            <a:t>Bidang</a:t>
          </a:r>
          <a:r>
            <a:rPr lang="en-ID" sz="1600" kern="1200" dirty="0"/>
            <a:t>/Bagian pada </a:t>
          </a:r>
          <a:r>
            <a:rPr lang="en-ID" sz="1600" kern="1200" dirty="0" err="1"/>
            <a:t>Rumah</a:t>
          </a:r>
          <a:r>
            <a:rPr lang="en-ID" sz="1600" kern="1200" dirty="0"/>
            <a:t> </a:t>
          </a:r>
          <a:r>
            <a:rPr lang="en-ID" sz="1600" kern="1200" dirty="0" err="1"/>
            <a:t>Sakit</a:t>
          </a:r>
          <a:r>
            <a:rPr lang="en-ID" sz="1600" kern="1200" dirty="0"/>
            <a:t> Gigi dan </a:t>
          </a:r>
          <a:r>
            <a:rPr lang="en-ID" sz="1600" kern="1200" dirty="0" err="1"/>
            <a:t>Mulut</a:t>
          </a:r>
          <a:r>
            <a:rPr lang="en-ID" sz="1600" kern="1200" dirty="0"/>
            <a:t>  </a:t>
          </a:r>
        </a:p>
      </dsp:txBody>
      <dsp:txXfrm>
        <a:off x="1953586" y="3192716"/>
        <a:ext cx="5231761" cy="275063"/>
      </dsp:txXfrm>
    </dsp:sp>
    <dsp:sp modelId="{B93CF8BA-172F-BD4C-9F79-083C8FAEC36B}">
      <dsp:nvSpPr>
        <dsp:cNvPr id="0" name=""/>
        <dsp:cNvSpPr/>
      </dsp:nvSpPr>
      <dsp:spPr>
        <a:xfrm>
          <a:off x="1853616" y="3467780"/>
          <a:ext cx="5331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F4C56-CCE6-2641-9CF8-F131AA3050DD}">
      <dsp:nvSpPr>
        <dsp:cNvPr id="0" name=""/>
        <dsp:cNvSpPr/>
      </dsp:nvSpPr>
      <dsp:spPr>
        <a:xfrm>
          <a:off x="1953586" y="3481533"/>
          <a:ext cx="5231761" cy="275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1600" kern="1200" dirty="0" err="1"/>
            <a:t>Kepala</a:t>
          </a:r>
          <a:r>
            <a:rPr lang="en-ID" sz="1600" kern="1200" dirty="0"/>
            <a:t> </a:t>
          </a:r>
          <a:r>
            <a:rPr lang="en-ID" sz="1600" kern="1200" dirty="0" err="1"/>
            <a:t>Bidang</a:t>
          </a:r>
          <a:r>
            <a:rPr lang="en-ID" sz="1600" kern="1200" dirty="0"/>
            <a:t> pada </a:t>
          </a:r>
          <a:r>
            <a:rPr lang="en-ID" sz="1600" kern="1200" dirty="0" err="1"/>
            <a:t>Perpustakaan</a:t>
          </a:r>
          <a:r>
            <a:rPr lang="en-ID" sz="1600" kern="1200" dirty="0"/>
            <a:t> dan </a:t>
          </a:r>
          <a:r>
            <a:rPr lang="en-ID" sz="1600" kern="1200" dirty="0" err="1"/>
            <a:t>Arsip</a:t>
          </a:r>
          <a:r>
            <a:rPr lang="en-ID" sz="1600" kern="1200" dirty="0"/>
            <a:t> </a:t>
          </a:r>
        </a:p>
      </dsp:txBody>
      <dsp:txXfrm>
        <a:off x="1953586" y="3481533"/>
        <a:ext cx="5231761" cy="275063"/>
      </dsp:txXfrm>
    </dsp:sp>
    <dsp:sp modelId="{8428F0CF-FC22-2B40-8D74-837842007270}">
      <dsp:nvSpPr>
        <dsp:cNvPr id="0" name=""/>
        <dsp:cNvSpPr/>
      </dsp:nvSpPr>
      <dsp:spPr>
        <a:xfrm>
          <a:off x="1853616" y="3756596"/>
          <a:ext cx="5331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CE875-F9E4-7A4E-BAE9-96745CBE85B6}">
      <dsp:nvSpPr>
        <dsp:cNvPr id="0" name=""/>
        <dsp:cNvSpPr/>
      </dsp:nvSpPr>
      <dsp:spPr>
        <a:xfrm>
          <a:off x="1953586" y="3770349"/>
          <a:ext cx="5231761" cy="275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1600" kern="1200" dirty="0" err="1"/>
            <a:t>Manajer</a:t>
          </a:r>
          <a:r>
            <a:rPr lang="en-ID" sz="1600" kern="1200" dirty="0"/>
            <a:t> UGM Residence </a:t>
          </a:r>
        </a:p>
      </dsp:txBody>
      <dsp:txXfrm>
        <a:off x="1953586" y="3770349"/>
        <a:ext cx="5231761" cy="275063"/>
      </dsp:txXfrm>
    </dsp:sp>
    <dsp:sp modelId="{18B0F0E0-D6BA-F847-81EB-1B1B6C7665BA}">
      <dsp:nvSpPr>
        <dsp:cNvPr id="0" name=""/>
        <dsp:cNvSpPr/>
      </dsp:nvSpPr>
      <dsp:spPr>
        <a:xfrm>
          <a:off x="1853616" y="4045412"/>
          <a:ext cx="5331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5E712-7E97-504B-B1FE-A6D3584EC143}">
      <dsp:nvSpPr>
        <dsp:cNvPr id="0" name=""/>
        <dsp:cNvSpPr/>
      </dsp:nvSpPr>
      <dsp:spPr>
        <a:xfrm>
          <a:off x="0" y="1219199"/>
          <a:ext cx="6096000" cy="162560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BBBA8-510A-CB4D-B3BB-15938367ED0E}">
      <dsp:nvSpPr>
        <dsp:cNvPr id="0" name=""/>
        <dsp:cNvSpPr/>
      </dsp:nvSpPr>
      <dsp:spPr>
        <a:xfrm>
          <a:off x="1506" y="0"/>
          <a:ext cx="87734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Ayat 2</a:t>
          </a:r>
        </a:p>
      </dsp:txBody>
      <dsp:txXfrm>
        <a:off x="1506" y="0"/>
        <a:ext cx="877341" cy="1625600"/>
      </dsp:txXfrm>
    </dsp:sp>
    <dsp:sp modelId="{28A36D9F-79F8-AB43-A0C9-888D2BBE706F}">
      <dsp:nvSpPr>
        <dsp:cNvPr id="0" name=""/>
        <dsp:cNvSpPr/>
      </dsp:nvSpPr>
      <dsp:spPr>
        <a:xfrm>
          <a:off x="236977" y="1828800"/>
          <a:ext cx="406400" cy="4064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B3867-8679-BE4A-86C0-F627297A8E83}">
      <dsp:nvSpPr>
        <dsp:cNvPr id="0" name=""/>
        <dsp:cNvSpPr/>
      </dsp:nvSpPr>
      <dsp:spPr>
        <a:xfrm>
          <a:off x="922715" y="2438399"/>
          <a:ext cx="87734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Ayat 2</a:t>
          </a:r>
        </a:p>
      </dsp:txBody>
      <dsp:txXfrm>
        <a:off x="922715" y="2438399"/>
        <a:ext cx="877341" cy="1625600"/>
      </dsp:txXfrm>
    </dsp:sp>
    <dsp:sp modelId="{A59DBA6D-3881-9143-AC37-97D7E37D16D2}">
      <dsp:nvSpPr>
        <dsp:cNvPr id="0" name=""/>
        <dsp:cNvSpPr/>
      </dsp:nvSpPr>
      <dsp:spPr>
        <a:xfrm>
          <a:off x="1158186" y="1828800"/>
          <a:ext cx="406400" cy="406400"/>
        </a:xfrm>
        <a:prstGeom prst="ellipse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76BB3-CAD7-7D4A-9FD2-083D7FC29557}">
      <dsp:nvSpPr>
        <dsp:cNvPr id="0" name=""/>
        <dsp:cNvSpPr/>
      </dsp:nvSpPr>
      <dsp:spPr>
        <a:xfrm>
          <a:off x="1843924" y="0"/>
          <a:ext cx="87734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Ayat 3</a:t>
          </a:r>
        </a:p>
      </dsp:txBody>
      <dsp:txXfrm>
        <a:off x="1843924" y="0"/>
        <a:ext cx="877341" cy="1625600"/>
      </dsp:txXfrm>
    </dsp:sp>
    <dsp:sp modelId="{B58BA2CE-B1FB-C640-AC5C-AB00B0A1F98E}">
      <dsp:nvSpPr>
        <dsp:cNvPr id="0" name=""/>
        <dsp:cNvSpPr/>
      </dsp:nvSpPr>
      <dsp:spPr>
        <a:xfrm>
          <a:off x="2079395" y="1828800"/>
          <a:ext cx="406400" cy="406400"/>
        </a:xfrm>
        <a:prstGeom prst="ellipse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B54D1-D52A-5D4F-A386-1D7D6B243A35}">
      <dsp:nvSpPr>
        <dsp:cNvPr id="0" name=""/>
        <dsp:cNvSpPr/>
      </dsp:nvSpPr>
      <dsp:spPr>
        <a:xfrm>
          <a:off x="2765133" y="2438399"/>
          <a:ext cx="87734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Ayat 3</a:t>
          </a:r>
        </a:p>
      </dsp:txBody>
      <dsp:txXfrm>
        <a:off x="2765133" y="2438399"/>
        <a:ext cx="877341" cy="1625600"/>
      </dsp:txXfrm>
    </dsp:sp>
    <dsp:sp modelId="{B5AD24FB-8504-B642-9529-C127E9084BBD}">
      <dsp:nvSpPr>
        <dsp:cNvPr id="0" name=""/>
        <dsp:cNvSpPr/>
      </dsp:nvSpPr>
      <dsp:spPr>
        <a:xfrm>
          <a:off x="3000604" y="1828800"/>
          <a:ext cx="406400" cy="406400"/>
        </a:xfrm>
        <a:prstGeom prst="ellipse">
          <a:avLst/>
        </a:prstGeom>
        <a:solidFill>
          <a:schemeClr val="accent2">
            <a:hueOff val="2808912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0405C-CE7E-0843-B7A4-F7B21AA9D504}">
      <dsp:nvSpPr>
        <dsp:cNvPr id="0" name=""/>
        <dsp:cNvSpPr/>
      </dsp:nvSpPr>
      <dsp:spPr>
        <a:xfrm>
          <a:off x="3686342" y="0"/>
          <a:ext cx="87734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Ayat 4</a:t>
          </a:r>
        </a:p>
      </dsp:txBody>
      <dsp:txXfrm>
        <a:off x="3686342" y="0"/>
        <a:ext cx="877341" cy="1625600"/>
      </dsp:txXfrm>
    </dsp:sp>
    <dsp:sp modelId="{15CF7D59-B048-F741-9988-C58377AF6B08}">
      <dsp:nvSpPr>
        <dsp:cNvPr id="0" name=""/>
        <dsp:cNvSpPr/>
      </dsp:nvSpPr>
      <dsp:spPr>
        <a:xfrm>
          <a:off x="3921813" y="1828800"/>
          <a:ext cx="406400" cy="406400"/>
        </a:xfrm>
        <a:prstGeom prst="ellipse">
          <a:avLst/>
        </a:prstGeom>
        <a:solidFill>
          <a:schemeClr val="accent2">
            <a:hueOff val="3745216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64D26-7F0B-3E4C-BF5F-CB16B263C59A}">
      <dsp:nvSpPr>
        <dsp:cNvPr id="0" name=""/>
        <dsp:cNvSpPr/>
      </dsp:nvSpPr>
      <dsp:spPr>
        <a:xfrm>
          <a:off x="4607551" y="2438399"/>
          <a:ext cx="87734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Ayat 4</a:t>
          </a:r>
        </a:p>
      </dsp:txBody>
      <dsp:txXfrm>
        <a:off x="4607551" y="2438399"/>
        <a:ext cx="877341" cy="1625600"/>
      </dsp:txXfrm>
    </dsp:sp>
    <dsp:sp modelId="{3D64344F-AF4C-E045-8F2E-D594A20A392F}">
      <dsp:nvSpPr>
        <dsp:cNvPr id="0" name=""/>
        <dsp:cNvSpPr/>
      </dsp:nvSpPr>
      <dsp:spPr>
        <a:xfrm>
          <a:off x="4843022" y="1828800"/>
          <a:ext cx="406400" cy="406400"/>
        </a:xfrm>
        <a:prstGeom prst="ellips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65BA3-A7F7-964D-AECC-D9FEFBA9D268}">
      <dsp:nvSpPr>
        <dsp:cNvPr id="0" name=""/>
        <dsp:cNvSpPr/>
      </dsp:nvSpPr>
      <dsp:spPr>
        <a:xfrm>
          <a:off x="2473994" y="1895663"/>
          <a:ext cx="1148011" cy="1148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Tender Itemized</a:t>
          </a:r>
        </a:p>
      </dsp:txBody>
      <dsp:txXfrm>
        <a:off x="2642116" y="2063785"/>
        <a:ext cx="811767" cy="811767"/>
      </dsp:txXfrm>
    </dsp:sp>
    <dsp:sp modelId="{E1C1BC2E-8EEB-014F-9E0F-7115C652D671}">
      <dsp:nvSpPr>
        <dsp:cNvPr id="0" name=""/>
        <dsp:cNvSpPr/>
      </dsp:nvSpPr>
      <dsp:spPr>
        <a:xfrm rot="16200000">
          <a:off x="2925133" y="1475632"/>
          <a:ext cx="245733" cy="390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961993" y="1590557"/>
        <a:ext cx="172013" cy="234193"/>
      </dsp:txXfrm>
    </dsp:sp>
    <dsp:sp modelId="{8B1CC0E9-BE35-FA4B-B217-16BB40FAC5E9}">
      <dsp:nvSpPr>
        <dsp:cNvPr id="0" name=""/>
        <dsp:cNvSpPr/>
      </dsp:nvSpPr>
      <dsp:spPr>
        <a:xfrm>
          <a:off x="2334977" y="5970"/>
          <a:ext cx="1426045" cy="14260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Terdapat</a:t>
          </a:r>
          <a:r>
            <a:rPr lang="en-US" sz="1200" kern="1200" dirty="0"/>
            <a:t> </a:t>
          </a:r>
          <a:r>
            <a:rPr lang="en-US" sz="1200" kern="1200" dirty="0" err="1"/>
            <a:t>keragaman</a:t>
          </a:r>
          <a:r>
            <a:rPr lang="en-US" sz="1200" kern="1200" dirty="0"/>
            <a:t> Item</a:t>
          </a:r>
        </a:p>
      </dsp:txBody>
      <dsp:txXfrm>
        <a:off x="2543816" y="214809"/>
        <a:ext cx="1008367" cy="1008367"/>
      </dsp:txXfrm>
    </dsp:sp>
    <dsp:sp modelId="{2148604B-D246-A94C-A605-594D2D556A80}">
      <dsp:nvSpPr>
        <dsp:cNvPr id="0" name=""/>
        <dsp:cNvSpPr/>
      </dsp:nvSpPr>
      <dsp:spPr>
        <a:xfrm rot="1800000">
          <a:off x="3616979" y="2673944"/>
          <a:ext cx="245733" cy="390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621917" y="2733579"/>
        <a:ext cx="172013" cy="234193"/>
      </dsp:txXfrm>
    </dsp:sp>
    <dsp:sp modelId="{C399846F-CC34-B64D-96F6-062B4D595599}">
      <dsp:nvSpPr>
        <dsp:cNvPr id="0" name=""/>
        <dsp:cNvSpPr/>
      </dsp:nvSpPr>
      <dsp:spPr>
        <a:xfrm>
          <a:off x="3851107" y="2631984"/>
          <a:ext cx="1426045" cy="1426045"/>
        </a:xfrm>
        <a:prstGeom prst="ellipse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Penyebaran</a:t>
          </a:r>
          <a:r>
            <a:rPr lang="en-US" sz="1200" kern="1200" dirty="0"/>
            <a:t> </a:t>
          </a:r>
          <a:r>
            <a:rPr lang="en-US" sz="1200" kern="1200" dirty="0" err="1"/>
            <a:t>lokasi</a:t>
          </a:r>
          <a:endParaRPr lang="en-US" sz="1200" kern="1200" dirty="0"/>
        </a:p>
      </dsp:txBody>
      <dsp:txXfrm>
        <a:off x="4059946" y="2840823"/>
        <a:ext cx="1008367" cy="1008367"/>
      </dsp:txXfrm>
    </dsp:sp>
    <dsp:sp modelId="{7F8B4975-A628-E440-914F-5BA299E1908A}">
      <dsp:nvSpPr>
        <dsp:cNvPr id="0" name=""/>
        <dsp:cNvSpPr/>
      </dsp:nvSpPr>
      <dsp:spPr>
        <a:xfrm rot="9000000">
          <a:off x="2233287" y="2673944"/>
          <a:ext cx="245733" cy="390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302069" y="2733579"/>
        <a:ext cx="172013" cy="234193"/>
      </dsp:txXfrm>
    </dsp:sp>
    <dsp:sp modelId="{08E9B852-D575-B748-A8F4-3C1EFF16CF92}">
      <dsp:nvSpPr>
        <dsp:cNvPr id="0" name=""/>
        <dsp:cNvSpPr/>
      </dsp:nvSpPr>
      <dsp:spPr>
        <a:xfrm>
          <a:off x="818847" y="2631984"/>
          <a:ext cx="1426045" cy="1426045"/>
        </a:xfrm>
        <a:prstGeom prst="ellips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Keterbatasan</a:t>
          </a:r>
          <a:r>
            <a:rPr lang="en-US" sz="1200" kern="1200" dirty="0"/>
            <a:t> </a:t>
          </a:r>
          <a:r>
            <a:rPr lang="en-US" sz="1200" kern="1200" dirty="0" err="1"/>
            <a:t>Kapasitas</a:t>
          </a:r>
          <a:r>
            <a:rPr lang="en-US" sz="1200" kern="1200" dirty="0"/>
            <a:t> </a:t>
          </a:r>
          <a:r>
            <a:rPr lang="en-US" sz="1200" kern="1200" dirty="0" err="1"/>
            <a:t>Pelaku</a:t>
          </a:r>
          <a:r>
            <a:rPr lang="en-US" sz="1200" kern="1200" dirty="0"/>
            <a:t> Usaha</a:t>
          </a:r>
        </a:p>
      </dsp:txBody>
      <dsp:txXfrm>
        <a:off x="1027686" y="2840823"/>
        <a:ext cx="1008367" cy="1008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8206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4838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9EBA43-B728-4122-A86C-1E9B153A07EF}" type="slidenum">
              <a:rPr lang="en-US"/>
              <a:pPr/>
              <a:t>19</a:t>
            </a:fld>
            <a:endParaRPr lang="en-US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1888" cy="4519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04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4732337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body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body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4074543" y="3312544"/>
            <a:ext cx="4343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2800" b="1" dirty="0">
                <a:solidFill>
                  <a:schemeClr val="dk2"/>
                </a:solidFill>
              </a:rPr>
              <a:t>TATA KELOLA</a:t>
            </a:r>
            <a:br>
              <a:rPr lang="en-US" sz="2800" b="1" dirty="0">
                <a:solidFill>
                  <a:schemeClr val="dk2"/>
                </a:solidFill>
              </a:rPr>
            </a:br>
            <a:r>
              <a:rPr lang="en-US" sz="2800" b="1" dirty="0">
                <a:solidFill>
                  <a:schemeClr val="dk2"/>
                </a:solidFill>
              </a:rPr>
              <a:t>PENGADAAN BARANG/JASA </a:t>
            </a:r>
            <a:br>
              <a:rPr lang="en-US" sz="2800" b="1" dirty="0">
                <a:solidFill>
                  <a:schemeClr val="dk2"/>
                </a:solidFill>
              </a:rPr>
            </a:br>
            <a:r>
              <a:rPr lang="en-US" sz="2800" b="1" dirty="0">
                <a:solidFill>
                  <a:schemeClr val="dk2"/>
                </a:solidFill>
              </a:rPr>
              <a:t>UNIVERSITAS GADJAH MADA</a:t>
            </a:r>
            <a:br>
              <a:rPr lang="en-US" sz="2800" b="1" dirty="0">
                <a:solidFill>
                  <a:schemeClr val="dk2"/>
                </a:solidFill>
              </a:rPr>
            </a:br>
            <a:endParaRPr sz="1300" b="1" dirty="0">
              <a:solidFill>
                <a:schemeClr val="dk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57800C-85D7-CD78-F259-6EED7EDA9CFF}"/>
              </a:ext>
            </a:extLst>
          </p:cNvPr>
          <p:cNvSpPr txBox="1"/>
          <p:nvPr/>
        </p:nvSpPr>
        <p:spPr>
          <a:xfrm>
            <a:off x="6369889" y="5339059"/>
            <a:ext cx="28003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rial" pitchFamily="34" charset="0"/>
                <a:cs typeface="Arial" pitchFamily="34" charset="0"/>
              </a:rPr>
              <a:t>Agung Nugroho</a:t>
            </a:r>
          </a:p>
          <a:p>
            <a:pPr algn="ctr"/>
            <a:r>
              <a:rPr lang="en-US" sz="1100" b="1" dirty="0">
                <a:latin typeface="Arial" pitchFamily="34" charset="0"/>
                <a:cs typeface="Arial" pitchFamily="34" charset="0"/>
              </a:rPr>
              <a:t>Kantor </a:t>
            </a:r>
            <a:r>
              <a:rPr lang="en-US" sz="1100" b="1" dirty="0" err="1">
                <a:latin typeface="Arial" pitchFamily="34" charset="0"/>
                <a:cs typeface="Arial" pitchFamily="34" charset="0"/>
              </a:rPr>
              <a:t>Pengadaan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100" b="1" dirty="0">
                <a:latin typeface="Arial" pitchFamily="34" charset="0"/>
                <a:cs typeface="Arial" pitchFamily="34" charset="0"/>
              </a:rPr>
              <a:t>Universitas Gadjah </a:t>
            </a:r>
            <a:r>
              <a:rPr lang="en-US" sz="1100" b="1" dirty="0" err="1">
                <a:latin typeface="Arial" pitchFamily="34" charset="0"/>
                <a:cs typeface="Arial" pitchFamily="34" charset="0"/>
              </a:rPr>
              <a:t>Mada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C6B904-F683-80C3-E4E5-0E39D61488FB}"/>
              </a:ext>
            </a:extLst>
          </p:cNvPr>
          <p:cNvCxnSpPr>
            <a:cxnSpLocks/>
          </p:cNvCxnSpPr>
          <p:nvPr/>
        </p:nvCxnSpPr>
        <p:spPr>
          <a:xfrm>
            <a:off x="4572000" y="3312544"/>
            <a:ext cx="38459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E4F403D7-7A95-EA99-2D45-71B484B2DA30}"/>
              </a:ext>
            </a:extLst>
          </p:cNvPr>
          <p:cNvSpPr txBox="1"/>
          <p:nvPr/>
        </p:nvSpPr>
        <p:spPr>
          <a:xfrm>
            <a:off x="444500" y="1588904"/>
            <a:ext cx="34112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210" dirty="0" err="1">
                <a:solidFill>
                  <a:srgbClr val="007AB9"/>
                </a:solidFill>
                <a:latin typeface="Trebuchet MS"/>
                <a:cs typeface="Trebuchet MS"/>
              </a:rPr>
              <a:t>Petugas</a:t>
            </a:r>
            <a:r>
              <a:rPr lang="en-US" sz="2400" spc="210" dirty="0">
                <a:solidFill>
                  <a:srgbClr val="007AB9"/>
                </a:solidFill>
                <a:latin typeface="Trebuchet MS"/>
                <a:cs typeface="Trebuchet MS"/>
              </a:rPr>
              <a:t> </a:t>
            </a:r>
            <a:r>
              <a:rPr lang="en-US" sz="2400" spc="210" dirty="0" err="1">
                <a:solidFill>
                  <a:srgbClr val="007AB9"/>
                </a:solidFill>
                <a:latin typeface="Trebuchet MS"/>
                <a:cs typeface="Trebuchet MS"/>
              </a:rPr>
              <a:t>Pengadaan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52D9D32C-418A-699E-B4A8-59575CB11FEC}"/>
              </a:ext>
            </a:extLst>
          </p:cNvPr>
          <p:cNvSpPr txBox="1"/>
          <p:nvPr/>
        </p:nvSpPr>
        <p:spPr>
          <a:xfrm>
            <a:off x="3415574" y="2752181"/>
            <a:ext cx="2682875" cy="984885"/>
          </a:xfrm>
          <a:prstGeom prst="rect">
            <a:avLst/>
          </a:prstGeom>
          <a:solidFill>
            <a:srgbClr val="CCCCCC"/>
          </a:solidFill>
        </p:spPr>
        <p:txBody>
          <a:bodyPr vert="horz" wrap="square" lIns="0" tIns="0" rIns="0" bIns="0" rtlCol="0">
            <a:spAutoFit/>
          </a:bodyPr>
          <a:lstStyle/>
          <a:p>
            <a:pPr marL="11113">
              <a:lnSpc>
                <a:spcPct val="100000"/>
              </a:lnSpc>
              <a:spcBef>
                <a:spcPts val="825"/>
              </a:spcBef>
              <a:tabLst>
                <a:tab pos="349250" algn="l"/>
              </a:tabLst>
            </a:pPr>
            <a:r>
              <a:rPr sz="1600" spc="-45" dirty="0" err="1">
                <a:solidFill>
                  <a:srgbClr val="393E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ayat</a:t>
            </a:r>
            <a:r>
              <a:rPr sz="1600" spc="-160" dirty="0">
                <a:solidFill>
                  <a:srgbClr val="393E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375" dirty="0">
                <a:solidFill>
                  <a:srgbClr val="393E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ID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Petugas</a:t>
            </a:r>
            <a:r>
              <a:rPr lang="en-ID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Pengadaan</a:t>
            </a:r>
            <a:r>
              <a:rPr lang="en-ID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melekat</a:t>
            </a:r>
            <a:r>
              <a:rPr lang="en-ID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ID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fungsi</a:t>
            </a:r>
            <a:r>
              <a:rPr lang="en-ID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Koordinator</a:t>
            </a:r>
            <a:r>
              <a:rPr lang="en-ID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Bidang</a:t>
            </a:r>
            <a:r>
              <a:rPr lang="en-ID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4812BA0F-1F81-4A8A-B4BC-0C331C92C9C3}"/>
              </a:ext>
            </a:extLst>
          </p:cNvPr>
          <p:cNvGrpSpPr/>
          <p:nvPr/>
        </p:nvGrpSpPr>
        <p:grpSpPr>
          <a:xfrm>
            <a:off x="7390108" y="3126405"/>
            <a:ext cx="572135" cy="1412240"/>
            <a:chOff x="7390108" y="1988973"/>
            <a:chExt cx="572135" cy="1412240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003777C7-FCE6-5CCB-2953-B0E581529A91}"/>
                </a:ext>
              </a:extLst>
            </p:cNvPr>
            <p:cNvSpPr/>
            <p:nvPr/>
          </p:nvSpPr>
          <p:spPr>
            <a:xfrm>
              <a:off x="7390108" y="3095762"/>
              <a:ext cx="572135" cy="305435"/>
            </a:xfrm>
            <a:custGeom>
              <a:avLst/>
              <a:gdLst/>
              <a:ahLst/>
              <a:cxnLst/>
              <a:rect l="l" t="t" r="r" b="b"/>
              <a:pathLst>
                <a:path w="572134" h="305435">
                  <a:moveTo>
                    <a:pt x="495973" y="305307"/>
                  </a:moveTo>
                  <a:lnTo>
                    <a:pt x="8396" y="56943"/>
                  </a:lnTo>
                  <a:lnTo>
                    <a:pt x="0" y="41504"/>
                  </a:lnTo>
                  <a:lnTo>
                    <a:pt x="2191" y="35647"/>
                  </a:lnTo>
                  <a:lnTo>
                    <a:pt x="67433" y="2410"/>
                  </a:lnTo>
                  <a:lnTo>
                    <a:pt x="72603" y="0"/>
                  </a:lnTo>
                  <a:lnTo>
                    <a:pt x="78760" y="124"/>
                  </a:lnTo>
                  <a:lnTo>
                    <a:pt x="563073" y="253177"/>
                  </a:lnTo>
                  <a:lnTo>
                    <a:pt x="571540" y="268523"/>
                  </a:lnTo>
                  <a:lnTo>
                    <a:pt x="569389" y="274372"/>
                  </a:lnTo>
                  <a:lnTo>
                    <a:pt x="567747" y="276964"/>
                  </a:lnTo>
                  <a:lnTo>
                    <a:pt x="565317" y="279073"/>
                  </a:lnTo>
                  <a:lnTo>
                    <a:pt x="562387" y="280443"/>
                  </a:lnTo>
                  <a:lnTo>
                    <a:pt x="520142" y="300235"/>
                  </a:lnTo>
                  <a:lnTo>
                    <a:pt x="508316" y="304171"/>
                  </a:lnTo>
                  <a:lnTo>
                    <a:pt x="495973" y="305307"/>
                  </a:lnTo>
                  <a:close/>
                </a:path>
              </a:pathLst>
            </a:custGeom>
            <a:solidFill>
              <a:srgbClr val="D6D8E4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D15B9207-CA13-F7F7-3E45-9DC6AECF8224}"/>
                </a:ext>
              </a:extLst>
            </p:cNvPr>
            <p:cNvSpPr/>
            <p:nvPr/>
          </p:nvSpPr>
          <p:spPr>
            <a:xfrm>
              <a:off x="7428751" y="1988984"/>
              <a:ext cx="523240" cy="1378585"/>
            </a:xfrm>
            <a:custGeom>
              <a:avLst/>
              <a:gdLst/>
              <a:ahLst/>
              <a:cxnLst/>
              <a:rect l="l" t="t" r="r" b="b"/>
              <a:pathLst>
                <a:path w="523240" h="1378585">
                  <a:moveTo>
                    <a:pt x="522732" y="318655"/>
                  </a:moveTo>
                  <a:lnTo>
                    <a:pt x="504977" y="257530"/>
                  </a:lnTo>
                  <a:lnTo>
                    <a:pt x="462114" y="213614"/>
                  </a:lnTo>
                  <a:lnTo>
                    <a:pt x="67017" y="6591"/>
                  </a:lnTo>
                  <a:lnTo>
                    <a:pt x="43421" y="0"/>
                  </a:lnTo>
                  <a:lnTo>
                    <a:pt x="28613" y="4318"/>
                  </a:lnTo>
                  <a:lnTo>
                    <a:pt x="28841" y="2857"/>
                  </a:lnTo>
                  <a:lnTo>
                    <a:pt x="0" y="16560"/>
                  </a:lnTo>
                  <a:lnTo>
                    <a:pt x="10160" y="27533"/>
                  </a:lnTo>
                  <a:lnTo>
                    <a:pt x="6400" y="48145"/>
                  </a:lnTo>
                  <a:lnTo>
                    <a:pt x="6400" y="1048334"/>
                  </a:lnTo>
                  <a:lnTo>
                    <a:pt x="11125" y="1079360"/>
                  </a:lnTo>
                  <a:lnTo>
                    <a:pt x="43192" y="1135265"/>
                  </a:lnTo>
                  <a:lnTo>
                    <a:pt x="461848" y="1360398"/>
                  </a:lnTo>
                  <a:lnTo>
                    <a:pt x="468998" y="1362405"/>
                  </a:lnTo>
                  <a:lnTo>
                    <a:pt x="468668" y="1378458"/>
                  </a:lnTo>
                  <a:lnTo>
                    <a:pt x="499973" y="1364081"/>
                  </a:lnTo>
                  <a:lnTo>
                    <a:pt x="499249" y="1362976"/>
                  </a:lnTo>
                  <a:lnTo>
                    <a:pt x="504748" y="1361376"/>
                  </a:lnTo>
                  <a:lnTo>
                    <a:pt x="517817" y="1344891"/>
                  </a:lnTo>
                  <a:lnTo>
                    <a:pt x="522732" y="1318844"/>
                  </a:lnTo>
                  <a:lnTo>
                    <a:pt x="522732" y="318655"/>
                  </a:lnTo>
                  <a:close/>
                </a:path>
              </a:pathLst>
            </a:custGeom>
            <a:solidFill>
              <a:srgbClr val="B1B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28EDB462-D67D-4826-AD91-D3ED6A135315}"/>
                </a:ext>
              </a:extLst>
            </p:cNvPr>
            <p:cNvSpPr/>
            <p:nvPr/>
          </p:nvSpPr>
          <p:spPr>
            <a:xfrm>
              <a:off x="7409699" y="2000386"/>
              <a:ext cx="516890" cy="1367155"/>
            </a:xfrm>
            <a:custGeom>
              <a:avLst/>
              <a:gdLst/>
              <a:ahLst/>
              <a:cxnLst/>
              <a:rect l="l" t="t" r="r" b="b"/>
              <a:pathLst>
                <a:path w="516890" h="1367154">
                  <a:moveTo>
                    <a:pt x="479344" y="1367032"/>
                  </a:moveTo>
                  <a:lnTo>
                    <a:pt x="60621" y="1153422"/>
                  </a:lnTo>
                  <a:lnTo>
                    <a:pt x="17756" y="1109485"/>
                  </a:lnTo>
                  <a:lnTo>
                    <a:pt x="0" y="1048332"/>
                  </a:lnTo>
                  <a:lnTo>
                    <a:pt x="0" y="48189"/>
                  </a:lnTo>
                  <a:lnTo>
                    <a:pt x="4764" y="22140"/>
                  </a:lnTo>
                  <a:lnTo>
                    <a:pt x="17756" y="5629"/>
                  </a:lnTo>
                  <a:lnTo>
                    <a:pt x="37025" y="0"/>
                  </a:lnTo>
                  <a:lnTo>
                    <a:pt x="60621" y="6594"/>
                  </a:lnTo>
                  <a:lnTo>
                    <a:pt x="455718" y="213609"/>
                  </a:lnTo>
                  <a:lnTo>
                    <a:pt x="498583" y="257546"/>
                  </a:lnTo>
                  <a:lnTo>
                    <a:pt x="516339" y="318699"/>
                  </a:lnTo>
                  <a:lnTo>
                    <a:pt x="516339" y="1318842"/>
                  </a:lnTo>
                  <a:lnTo>
                    <a:pt x="511665" y="1344891"/>
                  </a:lnTo>
                  <a:lnTo>
                    <a:pt x="498663" y="1361402"/>
                  </a:lnTo>
                  <a:lnTo>
                    <a:pt x="479344" y="1367032"/>
                  </a:lnTo>
                  <a:close/>
                </a:path>
              </a:pathLst>
            </a:custGeom>
            <a:solidFill>
              <a:srgbClr val="616E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0B291789-4CA6-D2FF-2635-DBE1CB83B188}"/>
                </a:ext>
              </a:extLst>
            </p:cNvPr>
            <p:cNvSpPr/>
            <p:nvPr/>
          </p:nvSpPr>
          <p:spPr>
            <a:xfrm>
              <a:off x="7405528" y="2002939"/>
              <a:ext cx="516890" cy="1367155"/>
            </a:xfrm>
            <a:custGeom>
              <a:avLst/>
              <a:gdLst/>
              <a:ahLst/>
              <a:cxnLst/>
              <a:rect l="l" t="t" r="r" b="b"/>
              <a:pathLst>
                <a:path w="516890" h="1367154">
                  <a:moveTo>
                    <a:pt x="479306" y="1367025"/>
                  </a:moveTo>
                  <a:lnTo>
                    <a:pt x="455718" y="1360424"/>
                  </a:lnTo>
                  <a:lnTo>
                    <a:pt x="300731" y="1279247"/>
                  </a:lnTo>
                  <a:lnTo>
                    <a:pt x="252572" y="1253993"/>
                  </a:lnTo>
                  <a:lnTo>
                    <a:pt x="60568" y="1153360"/>
                  </a:lnTo>
                  <a:lnTo>
                    <a:pt x="36980" y="1135242"/>
                  </a:lnTo>
                  <a:lnTo>
                    <a:pt x="17729" y="1109441"/>
                  </a:lnTo>
                  <a:lnTo>
                    <a:pt x="4755" y="1079328"/>
                  </a:lnTo>
                  <a:lnTo>
                    <a:pt x="0" y="1048271"/>
                  </a:lnTo>
                  <a:lnTo>
                    <a:pt x="0" y="48175"/>
                  </a:lnTo>
                  <a:lnTo>
                    <a:pt x="4755" y="22113"/>
                  </a:lnTo>
                  <a:lnTo>
                    <a:pt x="17729" y="5616"/>
                  </a:lnTo>
                  <a:lnTo>
                    <a:pt x="36980" y="0"/>
                  </a:lnTo>
                  <a:lnTo>
                    <a:pt x="60568" y="6580"/>
                  </a:lnTo>
                  <a:lnTo>
                    <a:pt x="455718" y="213596"/>
                  </a:lnTo>
                  <a:lnTo>
                    <a:pt x="498498" y="257515"/>
                  </a:lnTo>
                  <a:lnTo>
                    <a:pt x="516287" y="318685"/>
                  </a:lnTo>
                  <a:lnTo>
                    <a:pt x="516287" y="1318829"/>
                  </a:lnTo>
                  <a:lnTo>
                    <a:pt x="511531" y="1344898"/>
                  </a:lnTo>
                  <a:lnTo>
                    <a:pt x="498557" y="1361406"/>
                  </a:lnTo>
                  <a:lnTo>
                    <a:pt x="479306" y="1367025"/>
                  </a:lnTo>
                  <a:close/>
                </a:path>
              </a:pathLst>
            </a:custGeom>
            <a:solidFill>
              <a:srgbClr val="202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C1BA1695-BD93-C849-8E04-9984792A5F16}"/>
                </a:ext>
              </a:extLst>
            </p:cNvPr>
            <p:cNvSpPr/>
            <p:nvPr/>
          </p:nvSpPr>
          <p:spPr>
            <a:xfrm>
              <a:off x="7434149" y="2043424"/>
              <a:ext cx="459740" cy="1270000"/>
            </a:xfrm>
            <a:custGeom>
              <a:avLst/>
              <a:gdLst/>
              <a:ahLst/>
              <a:cxnLst/>
              <a:rect l="l" t="t" r="r" b="b"/>
              <a:pathLst>
                <a:path w="459740" h="1270000">
                  <a:moveTo>
                    <a:pt x="433383" y="1269531"/>
                  </a:moveTo>
                  <a:lnTo>
                    <a:pt x="416958" y="1264352"/>
                  </a:lnTo>
                  <a:lnTo>
                    <a:pt x="282513" y="1193957"/>
                  </a:lnTo>
                  <a:lnTo>
                    <a:pt x="278870" y="1191992"/>
                  </a:lnTo>
                  <a:lnTo>
                    <a:pt x="42245" y="1068358"/>
                  </a:lnTo>
                  <a:lnTo>
                    <a:pt x="25775" y="1056217"/>
                  </a:lnTo>
                  <a:lnTo>
                    <a:pt x="12350" y="1039624"/>
                  </a:lnTo>
                  <a:lnTo>
                    <a:pt x="3311" y="1020722"/>
                  </a:lnTo>
                  <a:lnTo>
                    <a:pt x="0" y="1001653"/>
                  </a:lnTo>
                  <a:lnTo>
                    <a:pt x="0" y="27386"/>
                  </a:lnTo>
                  <a:lnTo>
                    <a:pt x="3326" y="11836"/>
                  </a:lnTo>
                  <a:lnTo>
                    <a:pt x="12389" y="2467"/>
                  </a:lnTo>
                  <a:lnTo>
                    <a:pt x="25820" y="0"/>
                  </a:lnTo>
                  <a:lnTo>
                    <a:pt x="42245" y="5151"/>
                  </a:lnTo>
                  <a:lnTo>
                    <a:pt x="196387" y="85993"/>
                  </a:lnTo>
                  <a:lnTo>
                    <a:pt x="196387" y="86376"/>
                  </a:lnTo>
                  <a:lnTo>
                    <a:pt x="199358" y="101766"/>
                  </a:lnTo>
                  <a:lnTo>
                    <a:pt x="206104" y="115917"/>
                  </a:lnTo>
                  <a:lnTo>
                    <a:pt x="216268" y="128271"/>
                  </a:lnTo>
                  <a:lnTo>
                    <a:pt x="229495" y="138274"/>
                  </a:lnTo>
                  <a:lnTo>
                    <a:pt x="242369" y="142296"/>
                  </a:lnTo>
                  <a:lnTo>
                    <a:pt x="304072" y="142296"/>
                  </a:lnTo>
                  <a:lnTo>
                    <a:pt x="416853" y="201385"/>
                  </a:lnTo>
                  <a:lnTo>
                    <a:pt x="433339" y="213552"/>
                  </a:lnTo>
                  <a:lnTo>
                    <a:pt x="446801" y="230185"/>
                  </a:lnTo>
                  <a:lnTo>
                    <a:pt x="455876" y="249082"/>
                  </a:lnTo>
                  <a:lnTo>
                    <a:pt x="459203" y="268042"/>
                  </a:lnTo>
                  <a:lnTo>
                    <a:pt x="459203" y="1242165"/>
                  </a:lnTo>
                  <a:lnTo>
                    <a:pt x="455877" y="1257715"/>
                  </a:lnTo>
                  <a:lnTo>
                    <a:pt x="446814" y="1267078"/>
                  </a:lnTo>
                  <a:lnTo>
                    <a:pt x="433383" y="1269531"/>
                  </a:lnTo>
                  <a:close/>
                </a:path>
                <a:path w="459740" h="1270000">
                  <a:moveTo>
                    <a:pt x="304072" y="142296"/>
                  </a:moveTo>
                  <a:lnTo>
                    <a:pt x="242369" y="142296"/>
                  </a:lnTo>
                  <a:lnTo>
                    <a:pt x="252876" y="140370"/>
                  </a:lnTo>
                  <a:lnTo>
                    <a:pt x="259957" y="133071"/>
                  </a:lnTo>
                  <a:lnTo>
                    <a:pt x="262553" y="120974"/>
                  </a:lnTo>
                  <a:lnTo>
                    <a:pt x="262553" y="120543"/>
                  </a:lnTo>
                  <a:lnTo>
                    <a:pt x="304072" y="1422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4E9A85A4-D2BF-8B87-46DA-BECC5AE2D9F9}"/>
                </a:ext>
              </a:extLst>
            </p:cNvPr>
            <p:cNvSpPr/>
            <p:nvPr/>
          </p:nvSpPr>
          <p:spPr>
            <a:xfrm>
              <a:off x="7654262" y="2144148"/>
              <a:ext cx="27940" cy="33655"/>
            </a:xfrm>
            <a:custGeom>
              <a:avLst/>
              <a:gdLst/>
              <a:ahLst/>
              <a:cxnLst/>
              <a:rect l="l" t="t" r="r" b="b"/>
              <a:pathLst>
                <a:path w="27940" h="33655">
                  <a:moveTo>
                    <a:pt x="17723" y="33066"/>
                  </a:moveTo>
                  <a:lnTo>
                    <a:pt x="9770" y="28884"/>
                  </a:lnTo>
                  <a:lnTo>
                    <a:pt x="0" y="13448"/>
                  </a:lnTo>
                  <a:lnTo>
                    <a:pt x="32" y="5117"/>
                  </a:lnTo>
                  <a:lnTo>
                    <a:pt x="9882" y="0"/>
                  </a:lnTo>
                  <a:lnTo>
                    <a:pt x="17834" y="4181"/>
                  </a:lnTo>
                  <a:lnTo>
                    <a:pt x="22719" y="11899"/>
                  </a:lnTo>
                  <a:lnTo>
                    <a:pt x="27606" y="19617"/>
                  </a:lnTo>
                  <a:lnTo>
                    <a:pt x="27573" y="27948"/>
                  </a:lnTo>
                  <a:lnTo>
                    <a:pt x="17723" y="33066"/>
                  </a:lnTo>
                  <a:close/>
                </a:path>
              </a:pathLst>
            </a:custGeom>
            <a:solidFill>
              <a:srgbClr val="2B3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52D4946F-A04A-978E-DF70-143D83DC3048}"/>
                </a:ext>
              </a:extLst>
            </p:cNvPr>
            <p:cNvSpPr/>
            <p:nvPr/>
          </p:nvSpPr>
          <p:spPr>
            <a:xfrm>
              <a:off x="7658417" y="2150693"/>
              <a:ext cx="10795" cy="14604"/>
            </a:xfrm>
            <a:custGeom>
              <a:avLst/>
              <a:gdLst/>
              <a:ahLst/>
              <a:cxnLst/>
              <a:rect l="l" t="t" r="r" b="b"/>
              <a:pathLst>
                <a:path w="10795" h="14605">
                  <a:moveTo>
                    <a:pt x="8184" y="14040"/>
                  </a:moveTo>
                  <a:lnTo>
                    <a:pt x="5280" y="12506"/>
                  </a:lnTo>
                  <a:lnTo>
                    <a:pt x="2180" y="10676"/>
                  </a:lnTo>
                  <a:lnTo>
                    <a:pt x="220" y="7614"/>
                  </a:lnTo>
                  <a:lnTo>
                    <a:pt x="0" y="4264"/>
                  </a:lnTo>
                  <a:lnTo>
                    <a:pt x="0" y="1197"/>
                  </a:lnTo>
                  <a:lnTo>
                    <a:pt x="2375" y="0"/>
                  </a:lnTo>
                  <a:lnTo>
                    <a:pt x="5280" y="1485"/>
                  </a:lnTo>
                  <a:lnTo>
                    <a:pt x="8401" y="3320"/>
                  </a:lnTo>
                  <a:lnTo>
                    <a:pt x="10365" y="6401"/>
                  </a:lnTo>
                  <a:lnTo>
                    <a:pt x="10560" y="9775"/>
                  </a:lnTo>
                  <a:lnTo>
                    <a:pt x="10508" y="12794"/>
                  </a:lnTo>
                  <a:lnTo>
                    <a:pt x="8184" y="1404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1A43EB56-FEE9-832C-9627-35AF052B181D}"/>
                </a:ext>
              </a:extLst>
            </p:cNvPr>
            <p:cNvSpPr/>
            <p:nvPr/>
          </p:nvSpPr>
          <p:spPr>
            <a:xfrm>
              <a:off x="7932001" y="2394762"/>
              <a:ext cx="12065" cy="130175"/>
            </a:xfrm>
            <a:custGeom>
              <a:avLst/>
              <a:gdLst/>
              <a:ahLst/>
              <a:cxnLst/>
              <a:rect l="l" t="t" r="r" b="b"/>
              <a:pathLst>
                <a:path w="12065" h="130175">
                  <a:moveTo>
                    <a:pt x="11671" y="71589"/>
                  </a:moveTo>
                  <a:lnTo>
                    <a:pt x="9080" y="69862"/>
                  </a:lnTo>
                  <a:lnTo>
                    <a:pt x="5867" y="71589"/>
                  </a:lnTo>
                  <a:lnTo>
                    <a:pt x="2247" y="73926"/>
                  </a:lnTo>
                  <a:lnTo>
                    <a:pt x="63" y="77673"/>
                  </a:lnTo>
                  <a:lnTo>
                    <a:pt x="0" y="128320"/>
                  </a:lnTo>
                  <a:lnTo>
                    <a:pt x="2641" y="130048"/>
                  </a:lnTo>
                  <a:lnTo>
                    <a:pt x="5867" y="128320"/>
                  </a:lnTo>
                  <a:lnTo>
                    <a:pt x="9461" y="125984"/>
                  </a:lnTo>
                  <a:lnTo>
                    <a:pt x="11620" y="122224"/>
                  </a:lnTo>
                  <a:lnTo>
                    <a:pt x="11671" y="71589"/>
                  </a:lnTo>
                  <a:close/>
                </a:path>
                <a:path w="12065" h="130175">
                  <a:moveTo>
                    <a:pt x="11671" y="1714"/>
                  </a:moveTo>
                  <a:lnTo>
                    <a:pt x="9080" y="0"/>
                  </a:lnTo>
                  <a:lnTo>
                    <a:pt x="5867" y="1714"/>
                  </a:lnTo>
                  <a:lnTo>
                    <a:pt x="2247" y="4051"/>
                  </a:lnTo>
                  <a:lnTo>
                    <a:pt x="63" y="7810"/>
                  </a:lnTo>
                  <a:lnTo>
                    <a:pt x="0" y="58458"/>
                  </a:lnTo>
                  <a:lnTo>
                    <a:pt x="2641" y="60185"/>
                  </a:lnTo>
                  <a:lnTo>
                    <a:pt x="5867" y="58458"/>
                  </a:lnTo>
                  <a:lnTo>
                    <a:pt x="9461" y="56121"/>
                  </a:lnTo>
                  <a:lnTo>
                    <a:pt x="11620" y="52362"/>
                  </a:lnTo>
                  <a:lnTo>
                    <a:pt x="11671" y="1714"/>
                  </a:lnTo>
                  <a:close/>
                </a:path>
              </a:pathLst>
            </a:custGeom>
            <a:solidFill>
              <a:srgbClr val="757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C35C55C3-BE2C-79A7-B49B-AC7B16278C89}"/>
                </a:ext>
              </a:extLst>
            </p:cNvPr>
            <p:cNvSpPr/>
            <p:nvPr/>
          </p:nvSpPr>
          <p:spPr>
            <a:xfrm>
              <a:off x="7481671" y="2124671"/>
              <a:ext cx="353695" cy="291465"/>
            </a:xfrm>
            <a:custGeom>
              <a:avLst/>
              <a:gdLst/>
              <a:ahLst/>
              <a:cxnLst/>
              <a:rect l="l" t="t" r="r" b="b"/>
              <a:pathLst>
                <a:path w="353695" h="291464">
                  <a:moveTo>
                    <a:pt x="353529" y="198208"/>
                  </a:moveTo>
                  <a:lnTo>
                    <a:pt x="16319" y="1778"/>
                  </a:lnTo>
                  <a:lnTo>
                    <a:pt x="9956" y="0"/>
                  </a:lnTo>
                  <a:lnTo>
                    <a:pt x="4775" y="1498"/>
                  </a:lnTo>
                  <a:lnTo>
                    <a:pt x="1282" y="5943"/>
                  </a:lnTo>
                  <a:lnTo>
                    <a:pt x="0" y="12941"/>
                  </a:lnTo>
                  <a:lnTo>
                    <a:pt x="0" y="84391"/>
                  </a:lnTo>
                  <a:lnTo>
                    <a:pt x="0" y="93167"/>
                  </a:lnTo>
                  <a:lnTo>
                    <a:pt x="0" y="158483"/>
                  </a:lnTo>
                  <a:lnTo>
                    <a:pt x="45300" y="136626"/>
                  </a:lnTo>
                  <a:lnTo>
                    <a:pt x="337223" y="289585"/>
                  </a:lnTo>
                  <a:lnTo>
                    <a:pt x="343560" y="291350"/>
                  </a:lnTo>
                  <a:lnTo>
                    <a:pt x="348742" y="289839"/>
                  </a:lnTo>
                  <a:lnTo>
                    <a:pt x="352247" y="285394"/>
                  </a:lnTo>
                  <a:lnTo>
                    <a:pt x="353529" y="278371"/>
                  </a:lnTo>
                  <a:lnTo>
                    <a:pt x="353529" y="198208"/>
                  </a:lnTo>
                  <a:close/>
                </a:path>
              </a:pathLst>
            </a:custGeom>
            <a:solidFill>
              <a:srgbClr val="E9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5">
              <a:extLst>
                <a:ext uri="{FF2B5EF4-FFF2-40B4-BE49-F238E27FC236}">
                  <a16:creationId xmlns:a16="http://schemas.microsoft.com/office/drawing/2014/main" id="{318EC2E9-9D00-A2F3-6B97-70564D33F06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6943" y="2183423"/>
              <a:ext cx="242011" cy="149607"/>
            </a:xfrm>
            <a:prstGeom prst="rect">
              <a:avLst/>
            </a:prstGeom>
          </p:spPr>
        </p:pic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4265BFB8-9470-9287-F123-42AE53C7875D}"/>
                </a:ext>
              </a:extLst>
            </p:cNvPr>
            <p:cNvSpPr/>
            <p:nvPr/>
          </p:nvSpPr>
          <p:spPr>
            <a:xfrm>
              <a:off x="7481674" y="2572042"/>
              <a:ext cx="266700" cy="207645"/>
            </a:xfrm>
            <a:custGeom>
              <a:avLst/>
              <a:gdLst/>
              <a:ahLst/>
              <a:cxnLst/>
              <a:rect l="l" t="t" r="r" b="b"/>
              <a:pathLst>
                <a:path w="266700" h="207644">
                  <a:moveTo>
                    <a:pt x="256533" y="207281"/>
                  </a:moveTo>
                  <a:lnTo>
                    <a:pt x="16317" y="82963"/>
                  </a:lnTo>
                  <a:lnTo>
                    <a:pt x="0" y="54690"/>
                  </a:lnTo>
                  <a:lnTo>
                    <a:pt x="0" y="12951"/>
                  </a:lnTo>
                  <a:lnTo>
                    <a:pt x="1279" y="5950"/>
                  </a:lnTo>
                  <a:lnTo>
                    <a:pt x="4772" y="1510"/>
                  </a:lnTo>
                  <a:lnTo>
                    <a:pt x="9958" y="0"/>
                  </a:lnTo>
                  <a:lnTo>
                    <a:pt x="16317" y="1786"/>
                  </a:lnTo>
                  <a:lnTo>
                    <a:pt x="250196" y="124318"/>
                  </a:lnTo>
                  <a:lnTo>
                    <a:pt x="266513" y="152591"/>
                  </a:lnTo>
                  <a:lnTo>
                    <a:pt x="266513" y="194282"/>
                  </a:lnTo>
                  <a:lnTo>
                    <a:pt x="265226" y="201310"/>
                  </a:lnTo>
                  <a:lnTo>
                    <a:pt x="261721" y="205765"/>
                  </a:lnTo>
                  <a:lnTo>
                    <a:pt x="256533" y="207281"/>
                  </a:lnTo>
                  <a:close/>
                </a:path>
              </a:pathLst>
            </a:custGeom>
            <a:solidFill>
              <a:srgbClr val="E9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7">
              <a:extLst>
                <a:ext uri="{FF2B5EF4-FFF2-40B4-BE49-F238E27FC236}">
                  <a16:creationId xmlns:a16="http://schemas.microsoft.com/office/drawing/2014/main" id="{74958ECD-F625-7C0D-7F14-08202F60C57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1674" y="2407280"/>
              <a:ext cx="353538" cy="333503"/>
            </a:xfrm>
            <a:prstGeom prst="rect">
              <a:avLst/>
            </a:prstGeom>
          </p:spPr>
        </p:pic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D91352B4-A40E-04DE-EA5B-3DD79FAFA473}"/>
                </a:ext>
              </a:extLst>
            </p:cNvPr>
            <p:cNvSpPr/>
            <p:nvPr/>
          </p:nvSpPr>
          <p:spPr>
            <a:xfrm>
              <a:off x="7481671" y="2772384"/>
              <a:ext cx="351790" cy="342900"/>
            </a:xfrm>
            <a:custGeom>
              <a:avLst/>
              <a:gdLst/>
              <a:ahLst/>
              <a:cxnLst/>
              <a:rect l="l" t="t" r="r" b="b"/>
              <a:pathLst>
                <a:path w="351790" h="342900">
                  <a:moveTo>
                    <a:pt x="351637" y="197269"/>
                  </a:moveTo>
                  <a:lnTo>
                    <a:pt x="16319" y="1803"/>
                  </a:lnTo>
                  <a:lnTo>
                    <a:pt x="9956" y="0"/>
                  </a:lnTo>
                  <a:lnTo>
                    <a:pt x="4775" y="1524"/>
                  </a:lnTo>
                  <a:lnTo>
                    <a:pt x="1282" y="5981"/>
                  </a:lnTo>
                  <a:lnTo>
                    <a:pt x="0" y="13017"/>
                  </a:lnTo>
                  <a:lnTo>
                    <a:pt x="0" y="93243"/>
                  </a:lnTo>
                  <a:lnTo>
                    <a:pt x="306324" y="273469"/>
                  </a:lnTo>
                  <a:lnTo>
                    <a:pt x="351637" y="342811"/>
                  </a:lnTo>
                  <a:lnTo>
                    <a:pt x="351637" y="277444"/>
                  </a:lnTo>
                  <a:lnTo>
                    <a:pt x="351637" y="268719"/>
                  </a:lnTo>
                  <a:lnTo>
                    <a:pt x="351637" y="197269"/>
                  </a:lnTo>
                  <a:close/>
                </a:path>
              </a:pathLst>
            </a:custGeom>
            <a:solidFill>
              <a:srgbClr val="E9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9">
              <a:extLst>
                <a:ext uri="{FF2B5EF4-FFF2-40B4-BE49-F238E27FC236}">
                  <a16:creationId xmlns:a16="http://schemas.microsoft.com/office/drawing/2014/main" id="{746F3CDD-B871-E824-2D52-06293B50836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30626" y="2822631"/>
              <a:ext cx="225694" cy="167194"/>
            </a:xfrm>
            <a:prstGeom prst="rect">
              <a:avLst/>
            </a:prstGeom>
          </p:spPr>
        </p:pic>
        <p:sp>
          <p:nvSpPr>
            <p:cNvPr id="22" name="object 20">
              <a:extLst>
                <a:ext uri="{FF2B5EF4-FFF2-40B4-BE49-F238E27FC236}">
                  <a16:creationId xmlns:a16="http://schemas.microsoft.com/office/drawing/2014/main" id="{F6BA8ECD-F5DF-5181-DDEA-D363BCECE994}"/>
                </a:ext>
              </a:extLst>
            </p:cNvPr>
            <p:cNvSpPr/>
            <p:nvPr/>
          </p:nvSpPr>
          <p:spPr>
            <a:xfrm>
              <a:off x="7478928" y="2985642"/>
              <a:ext cx="359410" cy="252729"/>
            </a:xfrm>
            <a:custGeom>
              <a:avLst/>
              <a:gdLst/>
              <a:ahLst/>
              <a:cxnLst/>
              <a:rect l="l" t="t" r="r" b="b"/>
              <a:pathLst>
                <a:path w="359409" h="252730">
                  <a:moveTo>
                    <a:pt x="31724" y="30784"/>
                  </a:moveTo>
                  <a:lnTo>
                    <a:pt x="26289" y="27952"/>
                  </a:lnTo>
                  <a:lnTo>
                    <a:pt x="26289" y="65963"/>
                  </a:lnTo>
                  <a:lnTo>
                    <a:pt x="31724" y="68783"/>
                  </a:lnTo>
                  <a:lnTo>
                    <a:pt x="31724" y="30784"/>
                  </a:lnTo>
                  <a:close/>
                </a:path>
                <a:path w="359409" h="252730">
                  <a:moveTo>
                    <a:pt x="358978" y="200380"/>
                  </a:moveTo>
                  <a:lnTo>
                    <a:pt x="357263" y="191503"/>
                  </a:lnTo>
                  <a:lnTo>
                    <a:pt x="353529" y="183629"/>
                  </a:lnTo>
                  <a:lnTo>
                    <a:pt x="353529" y="197599"/>
                  </a:lnTo>
                  <a:lnTo>
                    <a:pt x="353529" y="245275"/>
                  </a:lnTo>
                  <a:lnTo>
                    <a:pt x="19062" y="76403"/>
                  </a:lnTo>
                  <a:lnTo>
                    <a:pt x="5435" y="55029"/>
                  </a:lnTo>
                  <a:lnTo>
                    <a:pt x="5435" y="7251"/>
                  </a:lnTo>
                  <a:lnTo>
                    <a:pt x="11557" y="4089"/>
                  </a:lnTo>
                  <a:lnTo>
                    <a:pt x="339940" y="176212"/>
                  </a:lnTo>
                  <a:lnTo>
                    <a:pt x="347980" y="180975"/>
                  </a:lnTo>
                  <a:lnTo>
                    <a:pt x="353021" y="188912"/>
                  </a:lnTo>
                  <a:lnTo>
                    <a:pt x="353529" y="197599"/>
                  </a:lnTo>
                  <a:lnTo>
                    <a:pt x="353529" y="183629"/>
                  </a:lnTo>
                  <a:lnTo>
                    <a:pt x="22440" y="4089"/>
                  </a:lnTo>
                  <a:lnTo>
                    <a:pt x="11645" y="0"/>
                  </a:lnTo>
                  <a:lnTo>
                    <a:pt x="5588" y="1104"/>
                  </a:lnTo>
                  <a:lnTo>
                    <a:pt x="1498" y="5308"/>
                  </a:lnTo>
                  <a:lnTo>
                    <a:pt x="0" y="12293"/>
                  </a:lnTo>
                  <a:lnTo>
                    <a:pt x="0" y="52158"/>
                  </a:lnTo>
                  <a:lnTo>
                    <a:pt x="339966" y="250304"/>
                  </a:lnTo>
                  <a:lnTo>
                    <a:pt x="347345" y="252564"/>
                  </a:lnTo>
                  <a:lnTo>
                    <a:pt x="353390" y="251434"/>
                  </a:lnTo>
                  <a:lnTo>
                    <a:pt x="356298" y="248437"/>
                  </a:lnTo>
                  <a:lnTo>
                    <a:pt x="357466" y="247230"/>
                  </a:lnTo>
                  <a:lnTo>
                    <a:pt x="358978" y="240245"/>
                  </a:lnTo>
                  <a:lnTo>
                    <a:pt x="358978" y="200380"/>
                  </a:lnTo>
                  <a:close/>
                </a:path>
              </a:pathLst>
            </a:custGeom>
            <a:solidFill>
              <a:srgbClr val="E9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1">
            <a:extLst>
              <a:ext uri="{FF2B5EF4-FFF2-40B4-BE49-F238E27FC236}">
                <a16:creationId xmlns:a16="http://schemas.microsoft.com/office/drawing/2014/main" id="{71AA865F-4692-4161-23B3-4D1B15820923}"/>
              </a:ext>
            </a:extLst>
          </p:cNvPr>
          <p:cNvGrpSpPr/>
          <p:nvPr/>
        </p:nvGrpSpPr>
        <p:grpSpPr>
          <a:xfrm>
            <a:off x="8234905" y="3045696"/>
            <a:ext cx="423545" cy="1002665"/>
            <a:chOff x="8234905" y="1908264"/>
            <a:chExt cx="423545" cy="1002665"/>
          </a:xfrm>
        </p:grpSpPr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772FE6F0-A143-D1BC-753E-89BDCD5EC874}"/>
                </a:ext>
              </a:extLst>
            </p:cNvPr>
            <p:cNvSpPr/>
            <p:nvPr/>
          </p:nvSpPr>
          <p:spPr>
            <a:xfrm>
              <a:off x="8292252" y="2718932"/>
              <a:ext cx="366395" cy="191770"/>
            </a:xfrm>
            <a:custGeom>
              <a:avLst/>
              <a:gdLst/>
              <a:ahLst/>
              <a:cxnLst/>
              <a:rect l="l" t="t" r="r" b="b"/>
              <a:pathLst>
                <a:path w="366395" h="191769">
                  <a:moveTo>
                    <a:pt x="182919" y="191680"/>
                  </a:moveTo>
                  <a:lnTo>
                    <a:pt x="125103" y="186794"/>
                  </a:lnTo>
                  <a:lnTo>
                    <a:pt x="74890" y="173189"/>
                  </a:lnTo>
                  <a:lnTo>
                    <a:pt x="35293" y="152442"/>
                  </a:lnTo>
                  <a:lnTo>
                    <a:pt x="0" y="95840"/>
                  </a:lnTo>
                  <a:lnTo>
                    <a:pt x="9325" y="65547"/>
                  </a:lnTo>
                  <a:lnTo>
                    <a:pt x="35292" y="39238"/>
                  </a:lnTo>
                  <a:lnTo>
                    <a:pt x="74889" y="18491"/>
                  </a:lnTo>
                  <a:lnTo>
                    <a:pt x="125103" y="4886"/>
                  </a:lnTo>
                  <a:lnTo>
                    <a:pt x="182919" y="0"/>
                  </a:lnTo>
                  <a:lnTo>
                    <a:pt x="240737" y="4886"/>
                  </a:lnTo>
                  <a:lnTo>
                    <a:pt x="290951" y="18491"/>
                  </a:lnTo>
                  <a:lnTo>
                    <a:pt x="330548" y="39238"/>
                  </a:lnTo>
                  <a:lnTo>
                    <a:pt x="356516" y="65547"/>
                  </a:lnTo>
                  <a:lnTo>
                    <a:pt x="365841" y="95840"/>
                  </a:lnTo>
                  <a:lnTo>
                    <a:pt x="356516" y="126133"/>
                  </a:lnTo>
                  <a:lnTo>
                    <a:pt x="330548" y="152442"/>
                  </a:lnTo>
                  <a:lnTo>
                    <a:pt x="290951" y="173189"/>
                  </a:lnTo>
                  <a:lnTo>
                    <a:pt x="240737" y="186794"/>
                  </a:lnTo>
                  <a:lnTo>
                    <a:pt x="182919" y="191680"/>
                  </a:lnTo>
                  <a:close/>
                </a:path>
              </a:pathLst>
            </a:custGeom>
            <a:solidFill>
              <a:srgbClr val="D6D8E4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3">
              <a:extLst>
                <a:ext uri="{FF2B5EF4-FFF2-40B4-BE49-F238E27FC236}">
                  <a16:creationId xmlns:a16="http://schemas.microsoft.com/office/drawing/2014/main" id="{ED7DF211-5DED-C39F-C643-65352C1845D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69561" y="2753003"/>
              <a:ext cx="214731" cy="111756"/>
            </a:xfrm>
            <a:prstGeom prst="rect">
              <a:avLst/>
            </a:prstGeom>
          </p:spPr>
        </p:pic>
        <p:sp>
          <p:nvSpPr>
            <p:cNvPr id="26" name="object 24">
              <a:extLst>
                <a:ext uri="{FF2B5EF4-FFF2-40B4-BE49-F238E27FC236}">
                  <a16:creationId xmlns:a16="http://schemas.microsoft.com/office/drawing/2014/main" id="{BBBACD49-4E22-DB04-5441-B3ED2AFFA8E7}"/>
                </a:ext>
              </a:extLst>
            </p:cNvPr>
            <p:cNvSpPr/>
            <p:nvPr/>
          </p:nvSpPr>
          <p:spPr>
            <a:xfrm>
              <a:off x="8396069" y="2322583"/>
              <a:ext cx="182880" cy="474980"/>
            </a:xfrm>
            <a:custGeom>
              <a:avLst/>
              <a:gdLst/>
              <a:ahLst/>
              <a:cxnLst/>
              <a:rect l="l" t="t" r="r" b="b"/>
              <a:pathLst>
                <a:path w="182879" h="474980">
                  <a:moveTo>
                    <a:pt x="163936" y="474693"/>
                  </a:moveTo>
                  <a:lnTo>
                    <a:pt x="155526" y="473604"/>
                  </a:lnTo>
                  <a:lnTo>
                    <a:pt x="147645" y="470337"/>
                  </a:lnTo>
                  <a:lnTo>
                    <a:pt x="144321" y="456166"/>
                  </a:lnTo>
                  <a:lnTo>
                    <a:pt x="136299" y="422057"/>
                  </a:lnTo>
                  <a:lnTo>
                    <a:pt x="126504" y="380617"/>
                  </a:lnTo>
                  <a:lnTo>
                    <a:pt x="117862" y="344450"/>
                  </a:lnTo>
                  <a:lnTo>
                    <a:pt x="112076" y="317946"/>
                  </a:lnTo>
                  <a:lnTo>
                    <a:pt x="108200" y="295943"/>
                  </a:lnTo>
                  <a:lnTo>
                    <a:pt x="105195" y="276726"/>
                  </a:lnTo>
                  <a:lnTo>
                    <a:pt x="102021" y="258577"/>
                  </a:lnTo>
                  <a:lnTo>
                    <a:pt x="96605" y="220238"/>
                  </a:lnTo>
                  <a:lnTo>
                    <a:pt x="90456" y="164486"/>
                  </a:lnTo>
                  <a:lnTo>
                    <a:pt x="85417" y="114232"/>
                  </a:lnTo>
                  <a:lnTo>
                    <a:pt x="83327" y="92390"/>
                  </a:lnTo>
                  <a:lnTo>
                    <a:pt x="78047" y="92678"/>
                  </a:lnTo>
                  <a:lnTo>
                    <a:pt x="64528" y="247268"/>
                  </a:lnTo>
                  <a:lnTo>
                    <a:pt x="67430" y="255876"/>
                  </a:lnTo>
                  <a:lnTo>
                    <a:pt x="69835" y="264604"/>
                  </a:lnTo>
                  <a:lnTo>
                    <a:pt x="74085" y="316672"/>
                  </a:lnTo>
                  <a:lnTo>
                    <a:pt x="72568" y="367662"/>
                  </a:lnTo>
                  <a:lnTo>
                    <a:pt x="70359" y="413934"/>
                  </a:lnTo>
                  <a:lnTo>
                    <a:pt x="51410" y="437934"/>
                  </a:lnTo>
                  <a:lnTo>
                    <a:pt x="42395" y="436465"/>
                  </a:lnTo>
                  <a:lnTo>
                    <a:pt x="17003" y="345726"/>
                  </a:lnTo>
                  <a:lnTo>
                    <a:pt x="5313" y="280518"/>
                  </a:lnTo>
                  <a:lnTo>
                    <a:pt x="0" y="239601"/>
                  </a:lnTo>
                  <a:lnTo>
                    <a:pt x="495" y="195047"/>
                  </a:lnTo>
                  <a:lnTo>
                    <a:pt x="1584" y="113475"/>
                  </a:lnTo>
                  <a:lnTo>
                    <a:pt x="2673" y="35065"/>
                  </a:lnTo>
                  <a:lnTo>
                    <a:pt x="3168" y="0"/>
                  </a:lnTo>
                  <a:lnTo>
                    <a:pt x="180227" y="41211"/>
                  </a:lnTo>
                  <a:lnTo>
                    <a:pt x="178910" y="63795"/>
                  </a:lnTo>
                  <a:lnTo>
                    <a:pt x="176379" y="99434"/>
                  </a:lnTo>
                  <a:lnTo>
                    <a:pt x="173463" y="139314"/>
                  </a:lnTo>
                  <a:lnTo>
                    <a:pt x="170986" y="174621"/>
                  </a:lnTo>
                  <a:lnTo>
                    <a:pt x="169352" y="205499"/>
                  </a:lnTo>
                  <a:lnTo>
                    <a:pt x="168333" y="234324"/>
                  </a:lnTo>
                  <a:lnTo>
                    <a:pt x="167808" y="255628"/>
                  </a:lnTo>
                  <a:lnTo>
                    <a:pt x="167660" y="263944"/>
                  </a:lnTo>
                  <a:lnTo>
                    <a:pt x="168933" y="269049"/>
                  </a:lnTo>
                  <a:lnTo>
                    <a:pt x="172102" y="282855"/>
                  </a:lnTo>
                  <a:lnTo>
                    <a:pt x="176192" y="303104"/>
                  </a:lnTo>
                  <a:lnTo>
                    <a:pt x="180227" y="327535"/>
                  </a:lnTo>
                  <a:lnTo>
                    <a:pt x="182299" y="364343"/>
                  </a:lnTo>
                  <a:lnTo>
                    <a:pt x="182069" y="411820"/>
                  </a:lnTo>
                  <a:lnTo>
                    <a:pt x="180918" y="452856"/>
                  </a:lnTo>
                  <a:lnTo>
                    <a:pt x="180227" y="470337"/>
                  </a:lnTo>
                  <a:lnTo>
                    <a:pt x="172347" y="473604"/>
                  </a:lnTo>
                  <a:lnTo>
                    <a:pt x="163936" y="474693"/>
                  </a:lnTo>
                  <a:close/>
                </a:path>
              </a:pathLst>
            </a:custGeom>
            <a:solidFill>
              <a:srgbClr val="00B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5">
              <a:extLst>
                <a:ext uri="{FF2B5EF4-FFF2-40B4-BE49-F238E27FC236}">
                  <a16:creationId xmlns:a16="http://schemas.microsoft.com/office/drawing/2014/main" id="{8A1FB158-EF48-0BC2-E824-DEDAE42D4B0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34905" y="2026579"/>
              <a:ext cx="318633" cy="275815"/>
            </a:xfrm>
            <a:prstGeom prst="rect">
              <a:avLst/>
            </a:prstGeom>
          </p:spPr>
        </p:pic>
        <p:sp>
          <p:nvSpPr>
            <p:cNvPr id="28" name="object 26">
              <a:extLst>
                <a:ext uri="{FF2B5EF4-FFF2-40B4-BE49-F238E27FC236}">
                  <a16:creationId xmlns:a16="http://schemas.microsoft.com/office/drawing/2014/main" id="{B4591453-50F0-F64B-CD17-EB3FF726BC53}"/>
                </a:ext>
              </a:extLst>
            </p:cNvPr>
            <p:cNvSpPr/>
            <p:nvPr/>
          </p:nvSpPr>
          <p:spPr>
            <a:xfrm>
              <a:off x="8396016" y="2041339"/>
              <a:ext cx="189865" cy="346710"/>
            </a:xfrm>
            <a:custGeom>
              <a:avLst/>
              <a:gdLst/>
              <a:ahLst/>
              <a:cxnLst/>
              <a:rect l="l" t="t" r="r" b="b"/>
              <a:pathLst>
                <a:path w="189865" h="346710">
                  <a:moveTo>
                    <a:pt x="117221" y="346083"/>
                  </a:moveTo>
                  <a:lnTo>
                    <a:pt x="71439" y="339152"/>
                  </a:lnTo>
                  <a:lnTo>
                    <a:pt x="21274" y="312426"/>
                  </a:lnTo>
                  <a:lnTo>
                    <a:pt x="0" y="282202"/>
                  </a:lnTo>
                  <a:lnTo>
                    <a:pt x="96" y="262298"/>
                  </a:lnTo>
                  <a:lnTo>
                    <a:pt x="257" y="215479"/>
                  </a:lnTo>
                  <a:lnTo>
                    <a:pt x="289" y="161086"/>
                  </a:lnTo>
                  <a:lnTo>
                    <a:pt x="0" y="118458"/>
                  </a:lnTo>
                  <a:lnTo>
                    <a:pt x="409" y="90857"/>
                  </a:lnTo>
                  <a:lnTo>
                    <a:pt x="6319" y="48429"/>
                  </a:lnTo>
                  <a:lnTo>
                    <a:pt x="23157" y="13181"/>
                  </a:lnTo>
                  <a:lnTo>
                    <a:pt x="41188" y="0"/>
                  </a:lnTo>
                  <a:lnTo>
                    <a:pt x="50600" y="541"/>
                  </a:lnTo>
                  <a:lnTo>
                    <a:pt x="59928" y="4115"/>
                  </a:lnTo>
                  <a:lnTo>
                    <a:pt x="67068" y="8147"/>
                  </a:lnTo>
                  <a:lnTo>
                    <a:pt x="69915" y="10063"/>
                  </a:lnTo>
                  <a:lnTo>
                    <a:pt x="59598" y="24774"/>
                  </a:lnTo>
                  <a:lnTo>
                    <a:pt x="55974" y="44769"/>
                  </a:lnTo>
                  <a:lnTo>
                    <a:pt x="58331" y="64458"/>
                  </a:lnTo>
                  <a:lnTo>
                    <a:pt x="65955" y="78253"/>
                  </a:lnTo>
                  <a:lnTo>
                    <a:pt x="95261" y="69585"/>
                  </a:lnTo>
                  <a:lnTo>
                    <a:pt x="118339" y="54299"/>
                  </a:lnTo>
                  <a:lnTo>
                    <a:pt x="133456" y="39741"/>
                  </a:lnTo>
                  <a:lnTo>
                    <a:pt x="138880" y="33256"/>
                  </a:lnTo>
                  <a:lnTo>
                    <a:pt x="146746" y="37260"/>
                  </a:lnTo>
                  <a:lnTo>
                    <a:pt x="154442" y="41521"/>
                  </a:lnTo>
                  <a:lnTo>
                    <a:pt x="161962" y="46034"/>
                  </a:lnTo>
                  <a:lnTo>
                    <a:pt x="169296" y="50795"/>
                  </a:lnTo>
                  <a:lnTo>
                    <a:pt x="179480" y="57007"/>
                  </a:lnTo>
                  <a:lnTo>
                    <a:pt x="186208" y="62973"/>
                  </a:lnTo>
                  <a:lnTo>
                    <a:pt x="189510" y="72433"/>
                  </a:lnTo>
                  <a:lnTo>
                    <a:pt x="189415" y="89131"/>
                  </a:lnTo>
                  <a:lnTo>
                    <a:pt x="186681" y="110480"/>
                  </a:lnTo>
                  <a:lnTo>
                    <a:pt x="182584" y="132086"/>
                  </a:lnTo>
                  <a:lnTo>
                    <a:pt x="177943" y="154976"/>
                  </a:lnTo>
                  <a:lnTo>
                    <a:pt x="173573" y="180180"/>
                  </a:lnTo>
                  <a:lnTo>
                    <a:pt x="172729" y="212745"/>
                  </a:lnTo>
                  <a:lnTo>
                    <a:pt x="176161" y="251797"/>
                  </a:lnTo>
                  <a:lnTo>
                    <a:pt x="180941" y="289483"/>
                  </a:lnTo>
                  <a:lnTo>
                    <a:pt x="184135" y="317951"/>
                  </a:lnTo>
                  <a:lnTo>
                    <a:pt x="176753" y="327265"/>
                  </a:lnTo>
                  <a:lnTo>
                    <a:pt x="166109" y="334315"/>
                  </a:lnTo>
                  <a:lnTo>
                    <a:pt x="152820" y="339569"/>
                  </a:lnTo>
                  <a:lnTo>
                    <a:pt x="137507" y="343492"/>
                  </a:lnTo>
                  <a:lnTo>
                    <a:pt x="117221" y="346083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>
              <a:extLst>
                <a:ext uri="{FF2B5EF4-FFF2-40B4-BE49-F238E27FC236}">
                  <a16:creationId xmlns:a16="http://schemas.microsoft.com/office/drawing/2014/main" id="{64A70629-2702-8DBD-FDE8-00D313EF3E86}"/>
                </a:ext>
              </a:extLst>
            </p:cNvPr>
            <p:cNvSpPr/>
            <p:nvPr/>
          </p:nvSpPr>
          <p:spPr>
            <a:xfrm>
              <a:off x="8432483" y="1919579"/>
              <a:ext cx="192405" cy="497205"/>
            </a:xfrm>
            <a:custGeom>
              <a:avLst/>
              <a:gdLst/>
              <a:ahLst/>
              <a:cxnLst/>
              <a:rect l="l" t="t" r="r" b="b"/>
              <a:pathLst>
                <a:path w="192404" h="497205">
                  <a:moveTo>
                    <a:pt x="125907" y="61607"/>
                  </a:moveTo>
                  <a:lnTo>
                    <a:pt x="122161" y="38582"/>
                  </a:lnTo>
                  <a:lnTo>
                    <a:pt x="109423" y="19316"/>
                  </a:lnTo>
                  <a:lnTo>
                    <a:pt x="89649" y="5791"/>
                  </a:lnTo>
                  <a:lnTo>
                    <a:pt x="64808" y="0"/>
                  </a:lnTo>
                  <a:lnTo>
                    <a:pt x="41656" y="2984"/>
                  </a:lnTo>
                  <a:lnTo>
                    <a:pt x="9855" y="29705"/>
                  </a:lnTo>
                  <a:lnTo>
                    <a:pt x="0" y="81470"/>
                  </a:lnTo>
                  <a:lnTo>
                    <a:pt x="1803" y="100647"/>
                  </a:lnTo>
                  <a:lnTo>
                    <a:pt x="25463" y="137071"/>
                  </a:lnTo>
                  <a:lnTo>
                    <a:pt x="34340" y="139065"/>
                  </a:lnTo>
                  <a:lnTo>
                    <a:pt x="46088" y="138366"/>
                  </a:lnTo>
                  <a:lnTo>
                    <a:pt x="92430" y="119900"/>
                  </a:lnTo>
                  <a:lnTo>
                    <a:pt x="97713" y="107010"/>
                  </a:lnTo>
                  <a:lnTo>
                    <a:pt x="109016" y="98145"/>
                  </a:lnTo>
                  <a:lnTo>
                    <a:pt x="117678" y="87312"/>
                  </a:lnTo>
                  <a:lnTo>
                    <a:pt x="123405" y="74968"/>
                  </a:lnTo>
                  <a:lnTo>
                    <a:pt x="125907" y="61607"/>
                  </a:lnTo>
                  <a:close/>
                </a:path>
                <a:path w="192404" h="497205">
                  <a:moveTo>
                    <a:pt x="192036" y="339471"/>
                  </a:moveTo>
                  <a:lnTo>
                    <a:pt x="187274" y="293116"/>
                  </a:lnTo>
                  <a:lnTo>
                    <a:pt x="174561" y="240919"/>
                  </a:lnTo>
                  <a:lnTo>
                    <a:pt x="157708" y="200964"/>
                  </a:lnTo>
                  <a:lnTo>
                    <a:pt x="139306" y="192709"/>
                  </a:lnTo>
                  <a:lnTo>
                    <a:pt x="130975" y="196761"/>
                  </a:lnTo>
                  <a:lnTo>
                    <a:pt x="125158" y="202311"/>
                  </a:lnTo>
                  <a:lnTo>
                    <a:pt x="121094" y="208902"/>
                  </a:lnTo>
                  <a:lnTo>
                    <a:pt x="119456" y="217474"/>
                  </a:lnTo>
                  <a:lnTo>
                    <a:pt x="120942" y="228917"/>
                  </a:lnTo>
                  <a:lnTo>
                    <a:pt x="125996" y="246202"/>
                  </a:lnTo>
                  <a:lnTo>
                    <a:pt x="133235" y="269367"/>
                  </a:lnTo>
                  <a:lnTo>
                    <a:pt x="140716" y="294995"/>
                  </a:lnTo>
                  <a:lnTo>
                    <a:pt x="146443" y="319633"/>
                  </a:lnTo>
                  <a:lnTo>
                    <a:pt x="148272" y="338886"/>
                  </a:lnTo>
                  <a:lnTo>
                    <a:pt x="148272" y="358178"/>
                  </a:lnTo>
                  <a:lnTo>
                    <a:pt x="142862" y="396443"/>
                  </a:lnTo>
                  <a:lnTo>
                    <a:pt x="131178" y="434721"/>
                  </a:lnTo>
                  <a:lnTo>
                    <a:pt x="119418" y="460946"/>
                  </a:lnTo>
                  <a:lnTo>
                    <a:pt x="119456" y="470649"/>
                  </a:lnTo>
                  <a:lnTo>
                    <a:pt x="125526" y="485368"/>
                  </a:lnTo>
                  <a:lnTo>
                    <a:pt x="133591" y="496747"/>
                  </a:lnTo>
                  <a:lnTo>
                    <a:pt x="139636" y="496354"/>
                  </a:lnTo>
                  <a:lnTo>
                    <a:pt x="143713" y="486676"/>
                  </a:lnTo>
                  <a:lnTo>
                    <a:pt x="148145" y="476694"/>
                  </a:lnTo>
                  <a:lnTo>
                    <a:pt x="152285" y="467855"/>
                  </a:lnTo>
                  <a:lnTo>
                    <a:pt x="155473" y="461619"/>
                  </a:lnTo>
                  <a:lnTo>
                    <a:pt x="164185" y="445846"/>
                  </a:lnTo>
                  <a:lnTo>
                    <a:pt x="171780" y="430745"/>
                  </a:lnTo>
                  <a:lnTo>
                    <a:pt x="178269" y="415264"/>
                  </a:lnTo>
                  <a:lnTo>
                    <a:pt x="183680" y="398360"/>
                  </a:lnTo>
                  <a:lnTo>
                    <a:pt x="188252" y="378942"/>
                  </a:lnTo>
                  <a:lnTo>
                    <a:pt x="191033" y="359283"/>
                  </a:lnTo>
                  <a:lnTo>
                    <a:pt x="192036" y="339471"/>
                  </a:lnTo>
                  <a:close/>
                </a:path>
              </a:pathLst>
            </a:custGeom>
            <a:solidFill>
              <a:srgbClr val="9B64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">
              <a:extLst>
                <a:ext uri="{FF2B5EF4-FFF2-40B4-BE49-F238E27FC236}">
                  <a16:creationId xmlns:a16="http://schemas.microsoft.com/office/drawing/2014/main" id="{852C6C54-C39E-8B28-189D-13B576718EB6}"/>
                </a:ext>
              </a:extLst>
            </p:cNvPr>
            <p:cNvSpPr/>
            <p:nvPr/>
          </p:nvSpPr>
          <p:spPr>
            <a:xfrm>
              <a:off x="8439159" y="1908264"/>
              <a:ext cx="131445" cy="118745"/>
            </a:xfrm>
            <a:custGeom>
              <a:avLst/>
              <a:gdLst/>
              <a:ahLst/>
              <a:cxnLst/>
              <a:rect l="l" t="t" r="r" b="b"/>
              <a:pathLst>
                <a:path w="131445" h="118744">
                  <a:moveTo>
                    <a:pt x="91037" y="118315"/>
                  </a:moveTo>
                  <a:lnTo>
                    <a:pt x="87975" y="92534"/>
                  </a:lnTo>
                  <a:lnTo>
                    <a:pt x="90740" y="84176"/>
                  </a:lnTo>
                  <a:lnTo>
                    <a:pt x="92708" y="66573"/>
                  </a:lnTo>
                  <a:lnTo>
                    <a:pt x="84388" y="50929"/>
                  </a:lnTo>
                  <a:lnTo>
                    <a:pt x="56291" y="48447"/>
                  </a:lnTo>
                  <a:lnTo>
                    <a:pt x="33757" y="52584"/>
                  </a:lnTo>
                  <a:lnTo>
                    <a:pt x="18680" y="53257"/>
                  </a:lnTo>
                  <a:lnTo>
                    <a:pt x="8335" y="48494"/>
                  </a:lnTo>
                  <a:lnTo>
                    <a:pt x="0" y="36323"/>
                  </a:lnTo>
                  <a:lnTo>
                    <a:pt x="434" y="20573"/>
                  </a:lnTo>
                  <a:lnTo>
                    <a:pt x="15557" y="7829"/>
                  </a:lnTo>
                  <a:lnTo>
                    <a:pt x="41384" y="251"/>
                  </a:lnTo>
                  <a:lnTo>
                    <a:pt x="73928" y="0"/>
                  </a:lnTo>
                  <a:lnTo>
                    <a:pt x="96930" y="6188"/>
                  </a:lnTo>
                  <a:lnTo>
                    <a:pt x="115261" y="19147"/>
                  </a:lnTo>
                  <a:lnTo>
                    <a:pt x="127275" y="37196"/>
                  </a:lnTo>
                  <a:lnTo>
                    <a:pt x="131329" y="58654"/>
                  </a:lnTo>
                  <a:lnTo>
                    <a:pt x="129199" y="73340"/>
                  </a:lnTo>
                  <a:lnTo>
                    <a:pt x="123401" y="90605"/>
                  </a:lnTo>
                  <a:lnTo>
                    <a:pt x="111494" y="106809"/>
                  </a:lnTo>
                  <a:lnTo>
                    <a:pt x="91037" y="118315"/>
                  </a:lnTo>
                  <a:close/>
                </a:path>
              </a:pathLst>
            </a:custGeom>
            <a:solidFill>
              <a:srgbClr val="392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29">
              <a:extLst>
                <a:ext uri="{FF2B5EF4-FFF2-40B4-BE49-F238E27FC236}">
                  <a16:creationId xmlns:a16="http://schemas.microsoft.com/office/drawing/2014/main" id="{B57720F7-B927-324A-AD76-275D952D29D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41498" y="2093333"/>
              <a:ext cx="82535" cy="100665"/>
            </a:xfrm>
            <a:prstGeom prst="rect">
              <a:avLst/>
            </a:prstGeom>
          </p:spPr>
        </p:pic>
        <p:sp>
          <p:nvSpPr>
            <p:cNvPr id="32" name="object 30">
              <a:extLst>
                <a:ext uri="{FF2B5EF4-FFF2-40B4-BE49-F238E27FC236}">
                  <a16:creationId xmlns:a16="http://schemas.microsoft.com/office/drawing/2014/main" id="{5BB6AA77-A157-CEB1-E292-D8F0EA5BB5BE}"/>
                </a:ext>
              </a:extLst>
            </p:cNvPr>
            <p:cNvSpPr/>
            <p:nvPr/>
          </p:nvSpPr>
          <p:spPr>
            <a:xfrm>
              <a:off x="8370405" y="2041339"/>
              <a:ext cx="67310" cy="98425"/>
            </a:xfrm>
            <a:custGeom>
              <a:avLst/>
              <a:gdLst/>
              <a:ahLst/>
              <a:cxnLst/>
              <a:rect l="l" t="t" r="r" b="b"/>
              <a:pathLst>
                <a:path w="67309" h="98425">
                  <a:moveTo>
                    <a:pt x="22693" y="97925"/>
                  </a:moveTo>
                  <a:lnTo>
                    <a:pt x="15327" y="97781"/>
                  </a:lnTo>
                  <a:lnTo>
                    <a:pt x="6752" y="96091"/>
                  </a:lnTo>
                  <a:lnTo>
                    <a:pt x="0" y="91671"/>
                  </a:lnTo>
                  <a:lnTo>
                    <a:pt x="5332" y="71842"/>
                  </a:lnTo>
                  <a:lnTo>
                    <a:pt x="18937" y="41936"/>
                  </a:lnTo>
                  <a:lnTo>
                    <a:pt x="39840" y="13980"/>
                  </a:lnTo>
                  <a:lnTo>
                    <a:pt x="67063" y="0"/>
                  </a:lnTo>
                  <a:lnTo>
                    <a:pt x="59997" y="6233"/>
                  </a:lnTo>
                  <a:lnTo>
                    <a:pt x="53454" y="12906"/>
                  </a:lnTo>
                  <a:lnTo>
                    <a:pt x="33463" y="47512"/>
                  </a:lnTo>
                  <a:lnTo>
                    <a:pt x="26343" y="89758"/>
                  </a:lnTo>
                  <a:lnTo>
                    <a:pt x="25822" y="97709"/>
                  </a:lnTo>
                  <a:lnTo>
                    <a:pt x="22693" y="97925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object 31">
            <a:extLst>
              <a:ext uri="{FF2B5EF4-FFF2-40B4-BE49-F238E27FC236}">
                <a16:creationId xmlns:a16="http://schemas.microsoft.com/office/drawing/2014/main" id="{42BD8D9E-788F-8F79-EF05-413002ACA70B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848" y="3916073"/>
            <a:ext cx="685345" cy="1037138"/>
          </a:xfrm>
          <a:prstGeom prst="rect">
            <a:avLst/>
          </a:prstGeom>
        </p:spPr>
      </p:pic>
      <p:grpSp>
        <p:nvGrpSpPr>
          <p:cNvPr id="34" name="object 32">
            <a:extLst>
              <a:ext uri="{FF2B5EF4-FFF2-40B4-BE49-F238E27FC236}">
                <a16:creationId xmlns:a16="http://schemas.microsoft.com/office/drawing/2014/main" id="{3D8C2A76-5527-C774-8818-691BFC2A82C4}"/>
              </a:ext>
            </a:extLst>
          </p:cNvPr>
          <p:cNvGrpSpPr/>
          <p:nvPr/>
        </p:nvGrpSpPr>
        <p:grpSpPr>
          <a:xfrm>
            <a:off x="6593314" y="3448534"/>
            <a:ext cx="407670" cy="398780"/>
            <a:chOff x="6593314" y="2311102"/>
            <a:chExt cx="407670" cy="398780"/>
          </a:xfrm>
        </p:grpSpPr>
        <p:sp>
          <p:nvSpPr>
            <p:cNvPr id="35" name="object 33">
              <a:extLst>
                <a:ext uri="{FF2B5EF4-FFF2-40B4-BE49-F238E27FC236}">
                  <a16:creationId xmlns:a16="http://schemas.microsoft.com/office/drawing/2014/main" id="{363954BC-821C-2AEE-F91A-45C341CAC976}"/>
                </a:ext>
              </a:extLst>
            </p:cNvPr>
            <p:cNvSpPr/>
            <p:nvPr/>
          </p:nvSpPr>
          <p:spPr>
            <a:xfrm>
              <a:off x="6604773" y="2311102"/>
              <a:ext cx="396240" cy="397510"/>
            </a:xfrm>
            <a:custGeom>
              <a:avLst/>
              <a:gdLst/>
              <a:ahLst/>
              <a:cxnLst/>
              <a:rect l="l" t="t" r="r" b="b"/>
              <a:pathLst>
                <a:path w="396240" h="397510">
                  <a:moveTo>
                    <a:pt x="151764" y="364749"/>
                  </a:moveTo>
                  <a:lnTo>
                    <a:pt x="178959" y="322915"/>
                  </a:lnTo>
                  <a:lnTo>
                    <a:pt x="153138" y="269196"/>
                  </a:lnTo>
                  <a:lnTo>
                    <a:pt x="58086" y="214999"/>
                  </a:lnTo>
                  <a:lnTo>
                    <a:pt x="45410" y="205371"/>
                  </a:lnTo>
                  <a:lnTo>
                    <a:pt x="35677" y="193492"/>
                  </a:lnTo>
                  <a:lnTo>
                    <a:pt x="29229" y="179895"/>
                  </a:lnTo>
                  <a:lnTo>
                    <a:pt x="26402" y="165114"/>
                  </a:lnTo>
                  <a:lnTo>
                    <a:pt x="26402" y="49626"/>
                  </a:lnTo>
                  <a:lnTo>
                    <a:pt x="0" y="21496"/>
                  </a:lnTo>
                  <a:lnTo>
                    <a:pt x="34059" y="3814"/>
                  </a:lnTo>
                  <a:lnTo>
                    <a:pt x="35175" y="3033"/>
                  </a:lnTo>
                  <a:lnTo>
                    <a:pt x="36400" y="2386"/>
                  </a:lnTo>
                  <a:lnTo>
                    <a:pt x="37703" y="1897"/>
                  </a:lnTo>
                  <a:lnTo>
                    <a:pt x="44608" y="0"/>
                  </a:lnTo>
                  <a:lnTo>
                    <a:pt x="52091" y="1058"/>
                  </a:lnTo>
                  <a:lnTo>
                    <a:pt x="58033" y="4772"/>
                  </a:lnTo>
                  <a:lnTo>
                    <a:pt x="363306" y="164731"/>
                  </a:lnTo>
                  <a:lnTo>
                    <a:pt x="375998" y="174353"/>
                  </a:lnTo>
                  <a:lnTo>
                    <a:pt x="385745" y="186232"/>
                  </a:lnTo>
                  <a:lnTo>
                    <a:pt x="392207" y="199831"/>
                  </a:lnTo>
                  <a:lnTo>
                    <a:pt x="395044" y="214615"/>
                  </a:lnTo>
                  <a:lnTo>
                    <a:pt x="395044" y="307197"/>
                  </a:lnTo>
                  <a:lnTo>
                    <a:pt x="225588" y="307197"/>
                  </a:lnTo>
                  <a:lnTo>
                    <a:pt x="189627" y="345102"/>
                  </a:lnTo>
                  <a:lnTo>
                    <a:pt x="151764" y="364749"/>
                  </a:lnTo>
                  <a:close/>
                </a:path>
                <a:path w="396240" h="397510">
                  <a:moveTo>
                    <a:pt x="346514" y="397144"/>
                  </a:moveTo>
                  <a:lnTo>
                    <a:pt x="340336" y="363599"/>
                  </a:lnTo>
                  <a:lnTo>
                    <a:pt x="225588" y="307197"/>
                  </a:lnTo>
                  <a:lnTo>
                    <a:pt x="395044" y="307197"/>
                  </a:lnTo>
                  <a:lnTo>
                    <a:pt x="395044" y="358376"/>
                  </a:lnTo>
                  <a:lnTo>
                    <a:pt x="395758" y="365334"/>
                  </a:lnTo>
                  <a:lnTo>
                    <a:pt x="392587" y="372153"/>
                  </a:lnTo>
                  <a:lnTo>
                    <a:pt x="386594" y="376538"/>
                  </a:lnTo>
                  <a:lnTo>
                    <a:pt x="386225" y="376538"/>
                  </a:lnTo>
                  <a:lnTo>
                    <a:pt x="385169" y="377113"/>
                  </a:lnTo>
                  <a:lnTo>
                    <a:pt x="346514" y="397144"/>
                  </a:lnTo>
                  <a:close/>
                </a:path>
              </a:pathLst>
            </a:custGeom>
            <a:solidFill>
              <a:srgbClr val="FF7A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4">
              <a:extLst>
                <a:ext uri="{FF2B5EF4-FFF2-40B4-BE49-F238E27FC236}">
                  <a16:creationId xmlns:a16="http://schemas.microsoft.com/office/drawing/2014/main" id="{2D9A7442-B606-2374-213C-C1014E6BE1BA}"/>
                </a:ext>
              </a:extLst>
            </p:cNvPr>
            <p:cNvSpPr/>
            <p:nvPr/>
          </p:nvSpPr>
          <p:spPr>
            <a:xfrm>
              <a:off x="6593314" y="2331698"/>
              <a:ext cx="368935" cy="378460"/>
            </a:xfrm>
            <a:custGeom>
              <a:avLst/>
              <a:gdLst/>
              <a:ahLst/>
              <a:cxnLst/>
              <a:rect l="l" t="t" r="r" b="b"/>
              <a:pathLst>
                <a:path w="368934" h="378460">
                  <a:moveTo>
                    <a:pt x="349251" y="377899"/>
                  </a:moveTo>
                  <a:lnTo>
                    <a:pt x="336904" y="374055"/>
                  </a:lnTo>
                  <a:lnTo>
                    <a:pt x="199184" y="306296"/>
                  </a:lnTo>
                  <a:lnTo>
                    <a:pt x="163223" y="344201"/>
                  </a:lnTo>
                  <a:lnTo>
                    <a:pt x="126734" y="268343"/>
                  </a:lnTo>
                  <a:lnTo>
                    <a:pt x="31683" y="214098"/>
                  </a:lnTo>
                  <a:lnTo>
                    <a:pt x="19007" y="204470"/>
                  </a:lnTo>
                  <a:lnTo>
                    <a:pt x="9274" y="192591"/>
                  </a:lnTo>
                  <a:lnTo>
                    <a:pt x="2826" y="178994"/>
                  </a:lnTo>
                  <a:lnTo>
                    <a:pt x="0" y="164213"/>
                  </a:lnTo>
                  <a:lnTo>
                    <a:pt x="0" y="20452"/>
                  </a:lnTo>
                  <a:lnTo>
                    <a:pt x="2485" y="8824"/>
                  </a:lnTo>
                  <a:lnTo>
                    <a:pt x="9267" y="1829"/>
                  </a:lnTo>
                  <a:lnTo>
                    <a:pt x="19336" y="0"/>
                  </a:lnTo>
                  <a:lnTo>
                    <a:pt x="31683" y="3871"/>
                  </a:lnTo>
                  <a:lnTo>
                    <a:pt x="336956" y="163781"/>
                  </a:lnTo>
                  <a:lnTo>
                    <a:pt x="365772" y="198890"/>
                  </a:lnTo>
                  <a:lnTo>
                    <a:pt x="368587" y="213666"/>
                  </a:lnTo>
                  <a:lnTo>
                    <a:pt x="368587" y="357427"/>
                  </a:lnTo>
                  <a:lnTo>
                    <a:pt x="366102" y="369055"/>
                  </a:lnTo>
                  <a:lnTo>
                    <a:pt x="359320" y="376056"/>
                  </a:lnTo>
                  <a:lnTo>
                    <a:pt x="349251" y="377899"/>
                  </a:lnTo>
                  <a:close/>
                </a:path>
              </a:pathLst>
            </a:custGeom>
            <a:solidFill>
              <a:srgbClr val="E1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5">
            <a:extLst>
              <a:ext uri="{FF2B5EF4-FFF2-40B4-BE49-F238E27FC236}">
                <a16:creationId xmlns:a16="http://schemas.microsoft.com/office/drawing/2014/main" id="{6ECB6EFE-0A12-B9E9-62E3-CD38ECC34C24}"/>
              </a:ext>
            </a:extLst>
          </p:cNvPr>
          <p:cNvGrpSpPr/>
          <p:nvPr/>
        </p:nvGrpSpPr>
        <p:grpSpPr>
          <a:xfrm>
            <a:off x="8321982" y="2556303"/>
            <a:ext cx="408305" cy="399415"/>
            <a:chOff x="8321982" y="1418871"/>
            <a:chExt cx="408305" cy="399415"/>
          </a:xfrm>
        </p:grpSpPr>
        <p:sp>
          <p:nvSpPr>
            <p:cNvPr id="38" name="object 36">
              <a:extLst>
                <a:ext uri="{FF2B5EF4-FFF2-40B4-BE49-F238E27FC236}">
                  <a16:creationId xmlns:a16="http://schemas.microsoft.com/office/drawing/2014/main" id="{6EA771B0-C614-87C0-4251-35F99761A37C}"/>
                </a:ext>
              </a:extLst>
            </p:cNvPr>
            <p:cNvSpPr/>
            <p:nvPr/>
          </p:nvSpPr>
          <p:spPr>
            <a:xfrm>
              <a:off x="8333441" y="1418871"/>
              <a:ext cx="396875" cy="398145"/>
            </a:xfrm>
            <a:custGeom>
              <a:avLst/>
              <a:gdLst/>
              <a:ahLst/>
              <a:cxnLst/>
              <a:rect l="l" t="t" r="r" b="b"/>
              <a:pathLst>
                <a:path w="396875" h="398144">
                  <a:moveTo>
                    <a:pt x="152081" y="365519"/>
                  </a:moveTo>
                  <a:lnTo>
                    <a:pt x="179277" y="323589"/>
                  </a:lnTo>
                  <a:lnTo>
                    <a:pt x="153402" y="269775"/>
                  </a:lnTo>
                  <a:lnTo>
                    <a:pt x="58086" y="215433"/>
                  </a:lnTo>
                  <a:lnTo>
                    <a:pt x="45404" y="205779"/>
                  </a:lnTo>
                  <a:lnTo>
                    <a:pt x="35670" y="193874"/>
                  </a:lnTo>
                  <a:lnTo>
                    <a:pt x="29223" y="180254"/>
                  </a:lnTo>
                  <a:lnTo>
                    <a:pt x="26402" y="165452"/>
                  </a:lnTo>
                  <a:lnTo>
                    <a:pt x="26402" y="49676"/>
                  </a:lnTo>
                  <a:lnTo>
                    <a:pt x="0" y="21548"/>
                  </a:lnTo>
                  <a:lnTo>
                    <a:pt x="34113" y="3817"/>
                  </a:lnTo>
                  <a:lnTo>
                    <a:pt x="35215" y="3015"/>
                  </a:lnTo>
                  <a:lnTo>
                    <a:pt x="36440" y="2368"/>
                  </a:lnTo>
                  <a:lnTo>
                    <a:pt x="37755" y="1900"/>
                  </a:lnTo>
                  <a:lnTo>
                    <a:pt x="44684" y="0"/>
                  </a:lnTo>
                  <a:lnTo>
                    <a:pt x="52193" y="1076"/>
                  </a:lnTo>
                  <a:lnTo>
                    <a:pt x="58139" y="4823"/>
                  </a:lnTo>
                  <a:lnTo>
                    <a:pt x="364046" y="165068"/>
                  </a:lnTo>
                  <a:lnTo>
                    <a:pt x="376827" y="174785"/>
                  </a:lnTo>
                  <a:lnTo>
                    <a:pt x="386614" y="186782"/>
                  </a:lnTo>
                  <a:lnTo>
                    <a:pt x="393065" y="200513"/>
                  </a:lnTo>
                  <a:lnTo>
                    <a:pt x="395835" y="215433"/>
                  </a:lnTo>
                  <a:lnTo>
                    <a:pt x="395835" y="307919"/>
                  </a:lnTo>
                  <a:lnTo>
                    <a:pt x="226063" y="307919"/>
                  </a:lnTo>
                  <a:lnTo>
                    <a:pt x="190049" y="345920"/>
                  </a:lnTo>
                  <a:lnTo>
                    <a:pt x="152081" y="365519"/>
                  </a:lnTo>
                  <a:close/>
                </a:path>
                <a:path w="396875" h="398144">
                  <a:moveTo>
                    <a:pt x="347200" y="398009"/>
                  </a:moveTo>
                  <a:lnTo>
                    <a:pt x="340970" y="364465"/>
                  </a:lnTo>
                  <a:lnTo>
                    <a:pt x="226063" y="307919"/>
                  </a:lnTo>
                  <a:lnTo>
                    <a:pt x="395835" y="307919"/>
                  </a:lnTo>
                  <a:lnTo>
                    <a:pt x="395835" y="359194"/>
                  </a:lnTo>
                  <a:lnTo>
                    <a:pt x="396559" y="366161"/>
                  </a:lnTo>
                  <a:lnTo>
                    <a:pt x="393359" y="372990"/>
                  </a:lnTo>
                  <a:lnTo>
                    <a:pt x="387334" y="377355"/>
                  </a:lnTo>
                  <a:lnTo>
                    <a:pt x="386963" y="377355"/>
                  </a:lnTo>
                  <a:lnTo>
                    <a:pt x="385908" y="377883"/>
                  </a:lnTo>
                  <a:lnTo>
                    <a:pt x="347200" y="398009"/>
                  </a:lnTo>
                  <a:close/>
                </a:path>
              </a:pathLst>
            </a:custGeom>
            <a:solidFill>
              <a:srgbClr val="007A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7">
              <a:extLst>
                <a:ext uri="{FF2B5EF4-FFF2-40B4-BE49-F238E27FC236}">
                  <a16:creationId xmlns:a16="http://schemas.microsoft.com/office/drawing/2014/main" id="{056BE58A-F81A-9BBE-30DC-4EE942064969}"/>
                </a:ext>
              </a:extLst>
            </p:cNvPr>
            <p:cNvSpPr/>
            <p:nvPr/>
          </p:nvSpPr>
          <p:spPr>
            <a:xfrm>
              <a:off x="8321982" y="1439526"/>
              <a:ext cx="369570" cy="379095"/>
            </a:xfrm>
            <a:custGeom>
              <a:avLst/>
              <a:gdLst/>
              <a:ahLst/>
              <a:cxnLst/>
              <a:rect l="l" t="t" r="r" b="b"/>
              <a:pathLst>
                <a:path w="369570" h="379094">
                  <a:moveTo>
                    <a:pt x="349959" y="378589"/>
                  </a:moveTo>
                  <a:lnTo>
                    <a:pt x="337590" y="374718"/>
                  </a:lnTo>
                  <a:lnTo>
                    <a:pt x="199660" y="306863"/>
                  </a:lnTo>
                  <a:lnTo>
                    <a:pt x="163647" y="344864"/>
                  </a:lnTo>
                  <a:lnTo>
                    <a:pt x="127051" y="268815"/>
                  </a:lnTo>
                  <a:lnTo>
                    <a:pt x="31683" y="214281"/>
                  </a:lnTo>
                  <a:lnTo>
                    <a:pt x="19001" y="204627"/>
                  </a:lnTo>
                  <a:lnTo>
                    <a:pt x="9267" y="192722"/>
                  </a:lnTo>
                  <a:lnTo>
                    <a:pt x="2820" y="179102"/>
                  </a:lnTo>
                  <a:lnTo>
                    <a:pt x="0" y="164300"/>
                  </a:lnTo>
                  <a:lnTo>
                    <a:pt x="0" y="20539"/>
                  </a:lnTo>
                  <a:lnTo>
                    <a:pt x="2485" y="8877"/>
                  </a:lnTo>
                  <a:lnTo>
                    <a:pt x="9267" y="1850"/>
                  </a:lnTo>
                  <a:lnTo>
                    <a:pt x="19337" y="0"/>
                  </a:lnTo>
                  <a:lnTo>
                    <a:pt x="31683" y="3863"/>
                  </a:lnTo>
                  <a:lnTo>
                    <a:pt x="337537" y="164109"/>
                  </a:lnTo>
                  <a:lnTo>
                    <a:pt x="366492" y="199453"/>
                  </a:lnTo>
                  <a:lnTo>
                    <a:pt x="369274" y="214329"/>
                  </a:lnTo>
                  <a:lnTo>
                    <a:pt x="369274" y="358090"/>
                  </a:lnTo>
                  <a:lnTo>
                    <a:pt x="366796" y="369745"/>
                  </a:lnTo>
                  <a:lnTo>
                    <a:pt x="360026" y="376755"/>
                  </a:lnTo>
                  <a:lnTo>
                    <a:pt x="349959" y="378589"/>
                  </a:lnTo>
                  <a:close/>
                </a:path>
              </a:pathLst>
            </a:custGeom>
            <a:solidFill>
              <a:srgbClr val="00B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>
              <a:extLst>
                <a:ext uri="{FF2B5EF4-FFF2-40B4-BE49-F238E27FC236}">
                  <a16:creationId xmlns:a16="http://schemas.microsoft.com/office/drawing/2014/main" id="{3C14C2BF-2BF5-0901-1FA9-D7F44F9DEF4D}"/>
                </a:ext>
              </a:extLst>
            </p:cNvPr>
            <p:cNvSpPr/>
            <p:nvPr/>
          </p:nvSpPr>
          <p:spPr>
            <a:xfrm>
              <a:off x="8385150" y="1547190"/>
              <a:ext cx="225425" cy="146685"/>
            </a:xfrm>
            <a:custGeom>
              <a:avLst/>
              <a:gdLst/>
              <a:ahLst/>
              <a:cxnLst/>
              <a:rect l="l" t="t" r="r" b="b"/>
              <a:pathLst>
                <a:path w="225425" h="146685">
                  <a:moveTo>
                    <a:pt x="43853" y="37045"/>
                  </a:moveTo>
                  <a:lnTo>
                    <a:pt x="21907" y="2628"/>
                  </a:lnTo>
                  <a:lnTo>
                    <a:pt x="13652" y="0"/>
                  </a:lnTo>
                  <a:lnTo>
                    <a:pt x="6400" y="1244"/>
                  </a:lnTo>
                  <a:lnTo>
                    <a:pt x="1600" y="6311"/>
                  </a:lnTo>
                  <a:lnTo>
                    <a:pt x="0" y="14097"/>
                  </a:lnTo>
                  <a:lnTo>
                    <a:pt x="1625" y="23571"/>
                  </a:lnTo>
                  <a:lnTo>
                    <a:pt x="6451" y="33680"/>
                  </a:lnTo>
                  <a:lnTo>
                    <a:pt x="13703" y="42519"/>
                  </a:lnTo>
                  <a:lnTo>
                    <a:pt x="21958" y="48514"/>
                  </a:lnTo>
                  <a:lnTo>
                    <a:pt x="30213" y="51142"/>
                  </a:lnTo>
                  <a:lnTo>
                    <a:pt x="37452" y="49898"/>
                  </a:lnTo>
                  <a:lnTo>
                    <a:pt x="42265" y="44831"/>
                  </a:lnTo>
                  <a:lnTo>
                    <a:pt x="43853" y="37045"/>
                  </a:lnTo>
                  <a:close/>
                </a:path>
                <a:path w="225425" h="146685">
                  <a:moveTo>
                    <a:pt x="142265" y="85585"/>
                  </a:moveTo>
                  <a:lnTo>
                    <a:pt x="120345" y="50952"/>
                  </a:lnTo>
                  <a:lnTo>
                    <a:pt x="112077" y="48272"/>
                  </a:lnTo>
                  <a:lnTo>
                    <a:pt x="104787" y="49504"/>
                  </a:lnTo>
                  <a:lnTo>
                    <a:pt x="99936" y="54584"/>
                  </a:lnTo>
                  <a:lnTo>
                    <a:pt x="98310" y="62407"/>
                  </a:lnTo>
                  <a:lnTo>
                    <a:pt x="99898" y="71920"/>
                  </a:lnTo>
                  <a:lnTo>
                    <a:pt x="104698" y="82092"/>
                  </a:lnTo>
                  <a:lnTo>
                    <a:pt x="111963" y="90982"/>
                  </a:lnTo>
                  <a:lnTo>
                    <a:pt x="120230" y="97028"/>
                  </a:lnTo>
                  <a:lnTo>
                    <a:pt x="128498" y="99707"/>
                  </a:lnTo>
                  <a:lnTo>
                    <a:pt x="135788" y="98475"/>
                  </a:lnTo>
                  <a:lnTo>
                    <a:pt x="140639" y="93395"/>
                  </a:lnTo>
                  <a:lnTo>
                    <a:pt x="142265" y="85585"/>
                  </a:lnTo>
                  <a:close/>
                </a:path>
                <a:path w="225425" h="146685">
                  <a:moveTo>
                    <a:pt x="225285" y="132156"/>
                  </a:moveTo>
                  <a:lnTo>
                    <a:pt x="203339" y="97739"/>
                  </a:lnTo>
                  <a:lnTo>
                    <a:pt x="195084" y="95097"/>
                  </a:lnTo>
                  <a:lnTo>
                    <a:pt x="187833" y="96342"/>
                  </a:lnTo>
                  <a:lnTo>
                    <a:pt x="183032" y="101422"/>
                  </a:lnTo>
                  <a:lnTo>
                    <a:pt x="181432" y="109207"/>
                  </a:lnTo>
                  <a:lnTo>
                    <a:pt x="183045" y="118681"/>
                  </a:lnTo>
                  <a:lnTo>
                    <a:pt x="187871" y="128790"/>
                  </a:lnTo>
                  <a:lnTo>
                    <a:pt x="195135" y="137617"/>
                  </a:lnTo>
                  <a:lnTo>
                    <a:pt x="203390" y="143624"/>
                  </a:lnTo>
                  <a:lnTo>
                    <a:pt x="211632" y="146253"/>
                  </a:lnTo>
                  <a:lnTo>
                    <a:pt x="218884" y="145008"/>
                  </a:lnTo>
                  <a:lnTo>
                    <a:pt x="223697" y="139941"/>
                  </a:lnTo>
                  <a:lnTo>
                    <a:pt x="225285" y="1321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object 39">
            <a:extLst>
              <a:ext uri="{FF2B5EF4-FFF2-40B4-BE49-F238E27FC236}">
                <a16:creationId xmlns:a16="http://schemas.microsoft.com/office/drawing/2014/main" id="{BCF1EA0F-2FB2-E980-11B6-A1F805C3D6AA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33974" y="2922799"/>
            <a:ext cx="137719" cy="147098"/>
          </a:xfrm>
          <a:prstGeom prst="rect">
            <a:avLst/>
          </a:prstGeom>
        </p:spPr>
      </p:pic>
      <p:sp>
        <p:nvSpPr>
          <p:cNvPr id="42" name="object 40">
            <a:extLst>
              <a:ext uri="{FF2B5EF4-FFF2-40B4-BE49-F238E27FC236}">
                <a16:creationId xmlns:a16="http://schemas.microsoft.com/office/drawing/2014/main" id="{21145CD8-5904-825E-A3BD-8949E63172FA}"/>
              </a:ext>
            </a:extLst>
          </p:cNvPr>
          <p:cNvSpPr txBox="1">
            <a:spLocks/>
          </p:cNvSpPr>
          <p:nvPr/>
        </p:nvSpPr>
        <p:spPr>
          <a:xfrm>
            <a:off x="5618724" y="1430957"/>
            <a:ext cx="3411220" cy="517525"/>
          </a:xfrm>
          <a:prstGeom prst="rect">
            <a:avLst/>
          </a:prstGeom>
          <a:solidFill>
            <a:srgbClr val="FFF1CC"/>
          </a:solidFill>
          <a:ln>
            <a:noFill/>
          </a:ln>
        </p:spPr>
        <p:txBody>
          <a:bodyPr spcFirstLastPara="1" vert="horz" wrap="square" lIns="0" tIns="43815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5430">
              <a:spcBef>
                <a:spcPts val="345"/>
              </a:spcBef>
            </a:pPr>
            <a:r>
              <a:rPr lang="en-ID" sz="2400" b="1" spc="-120">
                <a:latin typeface="Trebuchet MS"/>
                <a:cs typeface="Trebuchet MS"/>
              </a:rPr>
              <a:t>b.</a:t>
            </a:r>
            <a:r>
              <a:rPr lang="en-ID" sz="2400" b="1" spc="-140">
                <a:latin typeface="Trebuchet MS"/>
                <a:cs typeface="Trebuchet MS"/>
              </a:rPr>
              <a:t> </a:t>
            </a:r>
            <a:r>
              <a:rPr lang="en-ID" sz="2400" b="1" spc="55">
                <a:latin typeface="Trebuchet MS"/>
                <a:cs typeface="Trebuchet MS"/>
              </a:rPr>
              <a:t>Pelaku</a:t>
            </a:r>
            <a:r>
              <a:rPr lang="en-ID" sz="2400" b="1" spc="-135">
                <a:latin typeface="Trebuchet MS"/>
                <a:cs typeface="Trebuchet MS"/>
              </a:rPr>
              <a:t> </a:t>
            </a:r>
            <a:r>
              <a:rPr lang="en-ID" sz="2400" b="1" spc="85">
                <a:latin typeface="Trebuchet MS"/>
                <a:cs typeface="Trebuchet MS"/>
              </a:rPr>
              <a:t>Pengadaan</a:t>
            </a:r>
            <a:endParaRPr lang="en-ID" sz="2400">
              <a:latin typeface="Trebuchet MS"/>
              <a:cs typeface="Trebuchet MS"/>
            </a:endParaRPr>
          </a:p>
        </p:txBody>
      </p:sp>
      <p:sp>
        <p:nvSpPr>
          <p:cNvPr id="43" name="object 3">
            <a:extLst>
              <a:ext uri="{FF2B5EF4-FFF2-40B4-BE49-F238E27FC236}">
                <a16:creationId xmlns:a16="http://schemas.microsoft.com/office/drawing/2014/main" id="{E0C3E4BA-C243-3D85-1BDB-A536586B6D48}"/>
              </a:ext>
            </a:extLst>
          </p:cNvPr>
          <p:cNvSpPr txBox="1"/>
          <p:nvPr/>
        </p:nvSpPr>
        <p:spPr>
          <a:xfrm>
            <a:off x="221760" y="238809"/>
            <a:ext cx="451436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0" dirty="0" err="1">
                <a:solidFill>
                  <a:srgbClr val="007AB9"/>
                </a:solidFill>
                <a:latin typeface="Trebuchet MS"/>
                <a:cs typeface="Trebuchet MS"/>
              </a:rPr>
              <a:t>Pasal</a:t>
            </a:r>
            <a:r>
              <a:rPr sz="3200" spc="-325" dirty="0">
                <a:solidFill>
                  <a:srgbClr val="007AB9"/>
                </a:solidFill>
                <a:latin typeface="Trebuchet MS"/>
                <a:cs typeface="Trebuchet MS"/>
              </a:rPr>
              <a:t> </a:t>
            </a:r>
            <a:r>
              <a:rPr lang="en-US" sz="3200" spc="200" dirty="0">
                <a:solidFill>
                  <a:srgbClr val="007AB9"/>
                </a:solidFill>
                <a:latin typeface="Trebuchet MS"/>
                <a:cs typeface="Trebuchet MS"/>
              </a:rPr>
              <a:t>11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44" name="object 2">
            <a:extLst>
              <a:ext uri="{FF2B5EF4-FFF2-40B4-BE49-F238E27FC236}">
                <a16:creationId xmlns:a16="http://schemas.microsoft.com/office/drawing/2014/main" id="{A5D3AB93-0EE9-5E8C-416F-C7453C48017D}"/>
              </a:ext>
            </a:extLst>
          </p:cNvPr>
          <p:cNvSpPr txBox="1"/>
          <p:nvPr/>
        </p:nvSpPr>
        <p:spPr>
          <a:xfrm>
            <a:off x="106413" y="2752181"/>
            <a:ext cx="3026247" cy="1007968"/>
          </a:xfrm>
          <a:prstGeom prst="rect">
            <a:avLst/>
          </a:prstGeom>
          <a:solidFill>
            <a:srgbClr val="EEF0F9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2090"/>
              </a:lnSpc>
              <a:tabLst>
                <a:tab pos="349250" algn="l"/>
              </a:tabLst>
            </a:pPr>
            <a:r>
              <a:rPr lang="en-ID" sz="1600" spc="-45" dirty="0" err="1">
                <a:solidFill>
                  <a:srgbClr val="393E50"/>
                </a:solidFill>
                <a:latin typeface="Tahoma"/>
                <a:cs typeface="Tahoma"/>
              </a:rPr>
              <a:t>ayat</a:t>
            </a:r>
            <a:r>
              <a:rPr lang="en-ID" sz="1600" spc="-160" dirty="0">
                <a:solidFill>
                  <a:srgbClr val="393E50"/>
                </a:solidFill>
                <a:latin typeface="Tahoma"/>
                <a:cs typeface="Tahoma"/>
              </a:rPr>
              <a:t> </a:t>
            </a:r>
            <a:r>
              <a:rPr lang="en-ID" sz="1600" spc="-375" dirty="0">
                <a:solidFill>
                  <a:srgbClr val="393E50"/>
                </a:solidFill>
                <a:latin typeface="Tahoma"/>
                <a:cs typeface="Tahoma"/>
              </a:rPr>
              <a:t>1</a:t>
            </a:r>
            <a:endParaRPr lang="en-US" sz="1600" spc="-20" dirty="0">
              <a:solidFill>
                <a:srgbClr val="393E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ID" sz="1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Petugas</a:t>
            </a:r>
            <a:r>
              <a:rPr lang="en-ID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Pengadaan</a:t>
            </a:r>
            <a:r>
              <a:rPr lang="en-ID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melekat</a:t>
            </a:r>
            <a:r>
              <a:rPr lang="en-ID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pada </a:t>
            </a:r>
            <a:r>
              <a:rPr lang="en-ID" sz="1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fungsi</a:t>
            </a:r>
            <a:r>
              <a:rPr lang="en-ID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pejabat</a:t>
            </a:r>
            <a:r>
              <a:rPr lang="en-ID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strukural</a:t>
            </a:r>
            <a:r>
              <a:rPr lang="en-ID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setara</a:t>
            </a:r>
            <a:r>
              <a:rPr lang="en-ID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eselon</a:t>
            </a:r>
            <a:r>
              <a:rPr lang="en-ID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empat</a:t>
            </a:r>
            <a:r>
              <a:rPr lang="en-ID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ID" sz="1600" dirty="0">
                <a:effectLst/>
              </a:rPr>
              <a:t> </a:t>
            </a:r>
            <a:endParaRPr lang="en-ID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object 8">
            <a:extLst>
              <a:ext uri="{FF2B5EF4-FFF2-40B4-BE49-F238E27FC236}">
                <a16:creationId xmlns:a16="http://schemas.microsoft.com/office/drawing/2014/main" id="{5592ABB8-E231-6423-616C-5BB71F7C241E}"/>
              </a:ext>
            </a:extLst>
          </p:cNvPr>
          <p:cNvSpPr/>
          <p:nvPr/>
        </p:nvSpPr>
        <p:spPr>
          <a:xfrm>
            <a:off x="335250" y="2170897"/>
            <a:ext cx="1887220" cy="400685"/>
          </a:xfrm>
          <a:custGeom>
            <a:avLst/>
            <a:gdLst/>
            <a:ahLst/>
            <a:cxnLst/>
            <a:rect l="l" t="t" r="r" b="b"/>
            <a:pathLst>
              <a:path w="1887220" h="400684">
                <a:moveTo>
                  <a:pt x="1886999" y="400199"/>
                </a:moveTo>
                <a:lnTo>
                  <a:pt x="0" y="400199"/>
                </a:lnTo>
                <a:lnTo>
                  <a:pt x="0" y="0"/>
                </a:lnTo>
                <a:lnTo>
                  <a:pt x="1886999" y="0"/>
                </a:lnTo>
                <a:lnTo>
                  <a:pt x="1886999" y="40019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9">
            <a:extLst>
              <a:ext uri="{FF2B5EF4-FFF2-40B4-BE49-F238E27FC236}">
                <a16:creationId xmlns:a16="http://schemas.microsoft.com/office/drawing/2014/main" id="{95DD724A-4626-4D34-EE1E-331D2159E0B4}"/>
              </a:ext>
            </a:extLst>
          </p:cNvPr>
          <p:cNvSpPr txBox="1"/>
          <p:nvPr/>
        </p:nvSpPr>
        <p:spPr>
          <a:xfrm>
            <a:off x="861605" y="2236811"/>
            <a:ext cx="8356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93E50"/>
                </a:solidFill>
                <a:latin typeface="Tahoma"/>
                <a:cs typeface="Tahoma"/>
              </a:rPr>
              <a:t>Pasal</a:t>
            </a:r>
            <a:r>
              <a:rPr sz="1400" spc="-120" dirty="0">
                <a:solidFill>
                  <a:srgbClr val="393E5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393E50"/>
                </a:solidFill>
                <a:latin typeface="Tahoma"/>
                <a:cs typeface="Tahoma"/>
              </a:rPr>
              <a:t>Awal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B5DC947F-27B3-DF0A-B188-178AF240673A}"/>
              </a:ext>
            </a:extLst>
          </p:cNvPr>
          <p:cNvSpPr/>
          <p:nvPr/>
        </p:nvSpPr>
        <p:spPr>
          <a:xfrm>
            <a:off x="3591804" y="2188503"/>
            <a:ext cx="2026920" cy="400685"/>
          </a:xfrm>
          <a:custGeom>
            <a:avLst/>
            <a:gdLst/>
            <a:ahLst/>
            <a:cxnLst/>
            <a:rect l="l" t="t" r="r" b="b"/>
            <a:pathLst>
              <a:path w="2026920" h="400684">
                <a:moveTo>
                  <a:pt x="2026499" y="400199"/>
                </a:moveTo>
                <a:lnTo>
                  <a:pt x="0" y="400199"/>
                </a:lnTo>
                <a:lnTo>
                  <a:pt x="0" y="0"/>
                </a:lnTo>
                <a:lnTo>
                  <a:pt x="2026499" y="0"/>
                </a:lnTo>
                <a:lnTo>
                  <a:pt x="2026499" y="40019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1">
            <a:extLst>
              <a:ext uri="{FF2B5EF4-FFF2-40B4-BE49-F238E27FC236}">
                <a16:creationId xmlns:a16="http://schemas.microsoft.com/office/drawing/2014/main" id="{03A43465-7A1E-D8CB-95E7-F78E9E3A2F5A}"/>
              </a:ext>
            </a:extLst>
          </p:cNvPr>
          <p:cNvSpPr txBox="1"/>
          <p:nvPr/>
        </p:nvSpPr>
        <p:spPr>
          <a:xfrm>
            <a:off x="3889899" y="2272436"/>
            <a:ext cx="13017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93E50"/>
                </a:solidFill>
                <a:latin typeface="Tahoma"/>
                <a:cs typeface="Tahoma"/>
              </a:rPr>
              <a:t>Pasal</a:t>
            </a:r>
            <a:r>
              <a:rPr sz="1400" spc="-120" dirty="0">
                <a:solidFill>
                  <a:srgbClr val="393E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393E50"/>
                </a:solidFill>
                <a:latin typeface="Tahoma"/>
                <a:cs typeface="Tahoma"/>
              </a:rPr>
              <a:t>Perubahan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2" name="object 12">
            <a:extLst>
              <a:ext uri="{FF2B5EF4-FFF2-40B4-BE49-F238E27FC236}">
                <a16:creationId xmlns:a16="http://schemas.microsoft.com/office/drawing/2014/main" id="{08301994-8CC1-7198-568C-426B5E6A1434}"/>
              </a:ext>
            </a:extLst>
          </p:cNvPr>
          <p:cNvSpPr txBox="1"/>
          <p:nvPr/>
        </p:nvSpPr>
        <p:spPr>
          <a:xfrm>
            <a:off x="106413" y="3994672"/>
            <a:ext cx="3026247" cy="1654940"/>
          </a:xfrm>
          <a:prstGeom prst="rect">
            <a:avLst/>
          </a:prstGeom>
          <a:solidFill>
            <a:srgbClr val="CEE1F3"/>
          </a:solidFill>
        </p:spPr>
        <p:txBody>
          <a:bodyPr vert="horz" wrap="square" lIns="0" tIns="79375" rIns="0" bIns="0" rtlCol="0">
            <a:spAutoFit/>
          </a:bodyPr>
          <a:lstStyle/>
          <a:p>
            <a:pPr marL="46038">
              <a:lnSpc>
                <a:spcPct val="100000"/>
              </a:lnSpc>
              <a:spcBef>
                <a:spcPts val="625"/>
              </a:spcBef>
              <a:tabLst>
                <a:tab pos="352425" algn="l"/>
              </a:tabLst>
            </a:pPr>
            <a:r>
              <a:rPr lang="en-US" sz="1600" spc="-25" dirty="0">
                <a:solidFill>
                  <a:srgbClr val="393E50"/>
                </a:solidFill>
                <a:latin typeface="Tahoma"/>
                <a:cs typeface="Tahoma"/>
              </a:rPr>
              <a:t> </a:t>
            </a:r>
            <a:r>
              <a:rPr lang="en-US" sz="1600" spc="-25" dirty="0" err="1">
                <a:solidFill>
                  <a:srgbClr val="393E50"/>
                </a:solidFill>
                <a:latin typeface="Tahoma"/>
                <a:cs typeface="Tahoma"/>
              </a:rPr>
              <a:t>ayat</a:t>
            </a:r>
            <a:r>
              <a:rPr lang="en-US" sz="1600" spc="-25" dirty="0">
                <a:solidFill>
                  <a:srgbClr val="393E50"/>
                </a:solidFill>
                <a:latin typeface="Tahoma"/>
                <a:cs typeface="Tahoma"/>
              </a:rPr>
              <a:t> 2</a:t>
            </a:r>
            <a:endParaRPr sz="1600" dirty="0">
              <a:latin typeface="Tahoma"/>
              <a:cs typeface="Tahoma"/>
            </a:endParaRPr>
          </a:p>
          <a:p>
            <a:pPr marL="46038" marR="212725">
              <a:lnSpc>
                <a:spcPct val="110000"/>
              </a:lnSpc>
            </a:pPr>
            <a:r>
              <a:rPr lang="en-ID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 </a:t>
            </a:r>
            <a:r>
              <a:rPr lang="en-ID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ID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ID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pejabat</a:t>
            </a:r>
            <a:r>
              <a:rPr lang="en-ID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struktural</a:t>
            </a:r>
            <a:r>
              <a:rPr lang="en-ID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setara</a:t>
            </a:r>
            <a:r>
              <a:rPr lang="en-ID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eselon</a:t>
            </a:r>
            <a:r>
              <a:rPr lang="en-ID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empat</a:t>
            </a:r>
            <a:r>
              <a:rPr lang="en-ID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Petugas</a:t>
            </a:r>
            <a:r>
              <a:rPr lang="en-ID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Pengadaan</a:t>
            </a:r>
            <a:r>
              <a:rPr lang="en-ID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ditunjuk</a:t>
            </a:r>
            <a:r>
              <a:rPr lang="en-ID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oleh Unit </a:t>
            </a:r>
            <a:r>
              <a:rPr lang="en-ID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Logistik</a:t>
            </a:r>
            <a:r>
              <a:rPr lang="en-ID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object 16">
            <a:extLst>
              <a:ext uri="{FF2B5EF4-FFF2-40B4-BE49-F238E27FC236}">
                <a16:creationId xmlns:a16="http://schemas.microsoft.com/office/drawing/2014/main" id="{4075D02E-246C-F469-A238-327DA22A6F59}"/>
              </a:ext>
            </a:extLst>
          </p:cNvPr>
          <p:cNvSpPr/>
          <p:nvPr/>
        </p:nvSpPr>
        <p:spPr>
          <a:xfrm>
            <a:off x="3415575" y="4098381"/>
            <a:ext cx="3087846" cy="1551231"/>
          </a:xfrm>
          <a:custGeom>
            <a:avLst/>
            <a:gdLst/>
            <a:ahLst/>
            <a:cxnLst/>
            <a:rect l="l" t="t" r="r" b="b"/>
            <a:pathLst>
              <a:path w="6290945" h="2506345">
                <a:moveTo>
                  <a:pt x="6290399" y="2505899"/>
                </a:moveTo>
                <a:lnTo>
                  <a:pt x="0" y="2505899"/>
                </a:lnTo>
                <a:lnTo>
                  <a:pt x="0" y="0"/>
                </a:lnTo>
                <a:lnTo>
                  <a:pt x="6290399" y="0"/>
                </a:lnTo>
                <a:lnTo>
                  <a:pt x="6290399" y="2505899"/>
                </a:lnTo>
                <a:close/>
              </a:path>
            </a:pathLst>
          </a:custGeom>
          <a:solidFill>
            <a:srgbClr val="CE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17">
            <a:extLst>
              <a:ext uri="{FF2B5EF4-FFF2-40B4-BE49-F238E27FC236}">
                <a16:creationId xmlns:a16="http://schemas.microsoft.com/office/drawing/2014/main" id="{446A8469-D1D1-6D69-FD76-4DD771BB073E}"/>
              </a:ext>
            </a:extLst>
          </p:cNvPr>
          <p:cNvSpPr txBox="1"/>
          <p:nvPr/>
        </p:nvSpPr>
        <p:spPr>
          <a:xfrm>
            <a:off x="3469092" y="4147022"/>
            <a:ext cx="3012419" cy="1339597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240"/>
              </a:spcBef>
              <a:tabLst>
                <a:tab pos="176213" algn="l"/>
              </a:tabLst>
            </a:pPr>
            <a:r>
              <a:rPr lang="en-US" sz="1600" spc="-25" dirty="0" err="1">
                <a:solidFill>
                  <a:srgbClr val="393E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ayat</a:t>
            </a:r>
            <a:r>
              <a:rPr lang="en-US" sz="1600" spc="-25" dirty="0">
                <a:solidFill>
                  <a:srgbClr val="393E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113" marR="5080" indent="1588">
              <a:lnSpc>
                <a:spcPct val="110000"/>
              </a:lnSpc>
            </a:pPr>
            <a:r>
              <a:rPr lang="en-ID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 </a:t>
            </a:r>
            <a:r>
              <a:rPr lang="en-ID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ID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ID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Koordinator</a:t>
            </a:r>
            <a:r>
              <a:rPr lang="en-US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Bidang</a:t>
            </a:r>
            <a:r>
              <a:rPr lang="en-US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Petugas</a:t>
            </a:r>
            <a:r>
              <a:rPr lang="en-ID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Pengadaan</a:t>
            </a:r>
            <a:r>
              <a:rPr lang="en-ID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diampu</a:t>
            </a:r>
            <a:r>
              <a:rPr lang="en-US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oleh </a:t>
            </a:r>
            <a:r>
              <a:rPr lang="en-US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</a:t>
            </a:r>
            <a:r>
              <a:rPr lang="en-US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pelaksana</a:t>
            </a:r>
            <a:r>
              <a:rPr lang="en-US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ID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4" grpId="0" animBg="1"/>
      <p:bldP spid="52" grpId="0" animBg="1"/>
      <p:bldP spid="54" grpId="0" animBg="1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FCAD4B8-CE94-5D05-6BF8-68ED7BAE3613}"/>
              </a:ext>
            </a:extLst>
          </p:cNvPr>
          <p:cNvSpPr txBox="1"/>
          <p:nvPr/>
        </p:nvSpPr>
        <p:spPr>
          <a:xfrm>
            <a:off x="381000" y="2451578"/>
            <a:ext cx="2974975" cy="1479892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967105">
              <a:lnSpc>
                <a:spcPts val="2090"/>
              </a:lnSpc>
            </a:pPr>
            <a:r>
              <a:rPr sz="1800" dirty="0" err="1">
                <a:solidFill>
                  <a:srgbClr val="393E50"/>
                </a:solidFill>
                <a:latin typeface="Aptos" panose="020B0004020202020204" pitchFamily="34" charset="0"/>
                <a:cs typeface="Tahoma"/>
              </a:rPr>
              <a:t>Pasal</a:t>
            </a:r>
            <a:r>
              <a:rPr sz="1800" spc="-150" dirty="0">
                <a:solidFill>
                  <a:srgbClr val="393E50"/>
                </a:solidFill>
                <a:latin typeface="Aptos" panose="020B0004020202020204" pitchFamily="34" charset="0"/>
                <a:cs typeface="Tahoma"/>
              </a:rPr>
              <a:t> </a:t>
            </a:r>
            <a:r>
              <a:rPr sz="1800" spc="-20" dirty="0">
                <a:solidFill>
                  <a:srgbClr val="393E50"/>
                </a:solidFill>
                <a:latin typeface="Aptos" panose="020B0004020202020204" pitchFamily="34" charset="0"/>
                <a:cs typeface="Tahoma"/>
              </a:rPr>
              <a:t>Awal</a:t>
            </a:r>
            <a:endParaRPr lang="en-ID" sz="1800" dirty="0">
              <a:latin typeface="Aptos" panose="020B0004020202020204" pitchFamily="34" charset="0"/>
              <a:cs typeface="Tahoma"/>
            </a:endParaRPr>
          </a:p>
          <a:p>
            <a:pPr marL="148590">
              <a:lnSpc>
                <a:spcPct val="100000"/>
              </a:lnSpc>
              <a:spcBef>
                <a:spcPts val="819"/>
              </a:spcBef>
              <a:tabLst>
                <a:tab pos="456565" algn="l"/>
              </a:tabLst>
            </a:pPr>
            <a:r>
              <a:rPr lang="en-ID" sz="1600" dirty="0" err="1">
                <a:solidFill>
                  <a:srgbClr val="393E50"/>
                </a:solidFill>
                <a:latin typeface="Aptos" panose="020B0004020202020204" pitchFamily="34" charset="0"/>
                <a:cs typeface="Tahoma"/>
              </a:rPr>
              <a:t>Pasal</a:t>
            </a:r>
            <a:r>
              <a:rPr lang="en-ID" sz="1600" spc="-160" dirty="0">
                <a:solidFill>
                  <a:srgbClr val="393E50"/>
                </a:solidFill>
                <a:latin typeface="Aptos" panose="020B0004020202020204" pitchFamily="34" charset="0"/>
                <a:cs typeface="Tahoma"/>
              </a:rPr>
              <a:t> </a:t>
            </a:r>
            <a:r>
              <a:rPr lang="en-ID" sz="1600" spc="-200" dirty="0">
                <a:solidFill>
                  <a:srgbClr val="393E50"/>
                </a:solidFill>
                <a:latin typeface="Aptos" panose="020B0004020202020204" pitchFamily="34" charset="0"/>
                <a:cs typeface="Tahoma"/>
              </a:rPr>
              <a:t>12</a:t>
            </a:r>
            <a:r>
              <a:rPr lang="en-ID" sz="1600" spc="-155" dirty="0">
                <a:solidFill>
                  <a:srgbClr val="393E50"/>
                </a:solidFill>
                <a:latin typeface="Aptos" panose="020B0004020202020204" pitchFamily="34" charset="0"/>
                <a:cs typeface="Tahoma"/>
              </a:rPr>
              <a:t>  </a:t>
            </a:r>
            <a:r>
              <a:rPr lang="en-ID" sz="1600" spc="-155" dirty="0" err="1">
                <a:solidFill>
                  <a:srgbClr val="393E50"/>
                </a:solidFill>
                <a:latin typeface="Aptos" panose="020B0004020202020204" pitchFamily="34" charset="0"/>
                <a:cs typeface="Tahoma"/>
              </a:rPr>
              <a:t>aya</a:t>
            </a:r>
            <a:r>
              <a:rPr lang="en-ID" sz="1600" spc="-155" dirty="0">
                <a:solidFill>
                  <a:srgbClr val="393E50"/>
                </a:solidFill>
                <a:latin typeface="Aptos" panose="020B0004020202020204" pitchFamily="34" charset="0"/>
                <a:cs typeface="Tahoma"/>
              </a:rPr>
              <a:t> t 1</a:t>
            </a:r>
            <a:br>
              <a:rPr lang="en-ID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ID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TPP </a:t>
            </a:r>
            <a:r>
              <a:rPr lang="en-ID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terdiri</a:t>
            </a:r>
            <a:r>
              <a:rPr lang="en-ID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staf</a:t>
            </a:r>
            <a:r>
              <a:rPr lang="en-ID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fungsional</a:t>
            </a:r>
            <a:r>
              <a:rPr lang="en-ID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Unit </a:t>
            </a:r>
            <a:r>
              <a:rPr lang="en-ID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Logistik</a:t>
            </a:r>
            <a:r>
              <a:rPr lang="en-ID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ditetapkan</a:t>
            </a:r>
            <a:r>
              <a:rPr lang="en-ID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oleh </a:t>
            </a:r>
            <a:r>
              <a:rPr lang="en-ID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Rektor</a:t>
            </a:r>
            <a:r>
              <a:rPr lang="en-ID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ID" sz="2000" dirty="0">
                <a:effectLst/>
                <a:latin typeface="Aptos" panose="020B0004020202020204" pitchFamily="34" charset="0"/>
              </a:rPr>
              <a:t> </a:t>
            </a:r>
            <a:endParaRPr sz="1600" dirty="0">
              <a:latin typeface="Aptos" panose="020B0004020202020204" pitchFamily="34" charset="0"/>
              <a:cs typeface="Tahoma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7D4ABFE-F32A-8A70-245F-515EF27E0121}"/>
              </a:ext>
            </a:extLst>
          </p:cNvPr>
          <p:cNvSpPr txBox="1"/>
          <p:nvPr/>
        </p:nvSpPr>
        <p:spPr>
          <a:xfrm>
            <a:off x="426405" y="1672493"/>
            <a:ext cx="43218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65" dirty="0">
                <a:solidFill>
                  <a:srgbClr val="007AB9"/>
                </a:solidFill>
                <a:latin typeface="Trebuchet MS"/>
                <a:cs typeface="Trebuchet MS"/>
              </a:rPr>
              <a:t>Tim </a:t>
            </a:r>
            <a:r>
              <a:rPr lang="en-US" sz="2800" spc="-65" dirty="0" err="1">
                <a:solidFill>
                  <a:srgbClr val="007AB9"/>
                </a:solidFill>
                <a:latin typeface="Trebuchet MS"/>
                <a:cs typeface="Trebuchet MS"/>
              </a:rPr>
              <a:t>Pemilihan</a:t>
            </a:r>
            <a:r>
              <a:rPr lang="en-US" sz="2800" spc="-65" dirty="0">
                <a:solidFill>
                  <a:srgbClr val="007AB9"/>
                </a:solidFill>
                <a:latin typeface="Trebuchet MS"/>
                <a:cs typeface="Trebuchet MS"/>
              </a:rPr>
              <a:t> </a:t>
            </a:r>
            <a:r>
              <a:rPr lang="en-US" sz="2800" spc="-65" dirty="0" err="1">
                <a:solidFill>
                  <a:srgbClr val="007AB9"/>
                </a:solidFill>
                <a:latin typeface="Trebuchet MS"/>
                <a:cs typeface="Trebuchet MS"/>
              </a:rPr>
              <a:t>Penyedia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808FC09-D5BC-598D-D91D-F7497D6EE60A}"/>
              </a:ext>
            </a:extLst>
          </p:cNvPr>
          <p:cNvSpPr txBox="1"/>
          <p:nvPr/>
        </p:nvSpPr>
        <p:spPr>
          <a:xfrm>
            <a:off x="3489249" y="2440054"/>
            <a:ext cx="2837815" cy="2077492"/>
          </a:xfrm>
          <a:prstGeom prst="rect">
            <a:avLst/>
          </a:prstGeom>
          <a:solidFill>
            <a:srgbClr val="CCCCCC"/>
          </a:solidFill>
        </p:spPr>
        <p:txBody>
          <a:bodyPr vert="horz" wrap="square" lIns="0" tIns="0" rIns="0" bIns="0" rtlCol="0">
            <a:spAutoFit/>
          </a:bodyPr>
          <a:lstStyle/>
          <a:p>
            <a:pPr marL="598170">
              <a:lnSpc>
                <a:spcPts val="2090"/>
              </a:lnSpc>
            </a:pPr>
            <a:r>
              <a:rPr sz="1800" dirty="0" err="1">
                <a:solidFill>
                  <a:srgbClr val="393E50"/>
                </a:solidFill>
                <a:latin typeface="Aptos" panose="020B0004020202020204" pitchFamily="34" charset="0"/>
                <a:cs typeface="Tahoma"/>
              </a:rPr>
              <a:t>Pasal</a:t>
            </a:r>
            <a:r>
              <a:rPr sz="1800" spc="-150" dirty="0">
                <a:solidFill>
                  <a:srgbClr val="393E50"/>
                </a:solidFill>
                <a:latin typeface="Aptos" panose="020B0004020202020204" pitchFamily="34" charset="0"/>
                <a:cs typeface="Tahoma"/>
              </a:rPr>
              <a:t> </a:t>
            </a:r>
            <a:r>
              <a:rPr sz="1800" spc="-10" dirty="0" err="1">
                <a:solidFill>
                  <a:srgbClr val="393E50"/>
                </a:solidFill>
                <a:latin typeface="Aptos" panose="020B0004020202020204" pitchFamily="34" charset="0"/>
                <a:cs typeface="Tahoma"/>
              </a:rPr>
              <a:t>Perubahan</a:t>
            </a:r>
            <a:endParaRPr lang="en-US" sz="1800" spc="-10" dirty="0">
              <a:latin typeface="Aptos" panose="020B0004020202020204" pitchFamily="34" charset="0"/>
              <a:cs typeface="Tahoma"/>
            </a:endParaRPr>
          </a:p>
          <a:p>
            <a:pPr marL="93663">
              <a:lnSpc>
                <a:spcPts val="2090"/>
              </a:lnSpc>
            </a:pPr>
            <a:r>
              <a:rPr sz="1600" dirty="0" err="1">
                <a:solidFill>
                  <a:srgbClr val="393E50"/>
                </a:solidFill>
                <a:latin typeface="Aptos" panose="020B0004020202020204" pitchFamily="34" charset="0"/>
                <a:cs typeface="Tahoma"/>
              </a:rPr>
              <a:t>Pasal</a:t>
            </a:r>
            <a:r>
              <a:rPr sz="1600" spc="-160" dirty="0">
                <a:solidFill>
                  <a:srgbClr val="393E50"/>
                </a:solidFill>
                <a:latin typeface="Aptos" panose="020B0004020202020204" pitchFamily="34" charset="0"/>
                <a:cs typeface="Tahoma"/>
              </a:rPr>
              <a:t> </a:t>
            </a:r>
            <a:r>
              <a:rPr sz="1600" spc="-200" dirty="0">
                <a:solidFill>
                  <a:srgbClr val="393E50"/>
                </a:solidFill>
                <a:latin typeface="Aptos" panose="020B0004020202020204" pitchFamily="34" charset="0"/>
                <a:cs typeface="Tahoma"/>
              </a:rPr>
              <a:t>1</a:t>
            </a:r>
            <a:r>
              <a:rPr lang="en-US" sz="1600" spc="-200" dirty="0">
                <a:solidFill>
                  <a:srgbClr val="393E50"/>
                </a:solidFill>
                <a:latin typeface="Aptos" panose="020B0004020202020204" pitchFamily="34" charset="0"/>
                <a:cs typeface="Tahoma"/>
              </a:rPr>
              <a:t>2  </a:t>
            </a:r>
            <a:r>
              <a:rPr sz="1600" spc="-45" dirty="0" err="1">
                <a:solidFill>
                  <a:srgbClr val="393E50"/>
                </a:solidFill>
                <a:latin typeface="Aptos" panose="020B0004020202020204" pitchFamily="34" charset="0"/>
                <a:cs typeface="Tahoma"/>
              </a:rPr>
              <a:t>ayat</a:t>
            </a:r>
            <a:r>
              <a:rPr sz="1600" spc="-160" dirty="0">
                <a:solidFill>
                  <a:srgbClr val="393E50"/>
                </a:solidFill>
                <a:latin typeface="Aptos" panose="020B0004020202020204" pitchFamily="34" charset="0"/>
                <a:cs typeface="Tahoma"/>
              </a:rPr>
              <a:t> </a:t>
            </a:r>
            <a:r>
              <a:rPr sz="1600" spc="-375" dirty="0">
                <a:solidFill>
                  <a:srgbClr val="393E50"/>
                </a:solidFill>
                <a:latin typeface="Aptos" panose="020B0004020202020204" pitchFamily="34" charset="0"/>
                <a:cs typeface="Tahoma"/>
              </a:rPr>
              <a:t>1</a:t>
            </a:r>
            <a:endParaRPr sz="1600" dirty="0">
              <a:latin typeface="Aptos" panose="020B0004020202020204" pitchFamily="34" charset="0"/>
              <a:cs typeface="Tahoma"/>
            </a:endParaRPr>
          </a:p>
          <a:p>
            <a:r>
              <a:rPr lang="en-ID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TPP </a:t>
            </a:r>
            <a:r>
              <a:rPr lang="en-ID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terdiri</a:t>
            </a:r>
            <a:r>
              <a:rPr lang="en-ID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dari</a:t>
            </a: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ID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203200" algn="just"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AutoNum type="alphaLcPeriod"/>
              <a:tabLst>
                <a:tab pos="768350" algn="l"/>
              </a:tabLst>
            </a:pPr>
            <a:r>
              <a:rPr lang="en-ID" sz="1600" kern="1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staf</a:t>
            </a:r>
            <a:r>
              <a:rPr lang="en-ID" sz="16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fungsional</a:t>
            </a:r>
            <a:r>
              <a:rPr lang="en-ID" sz="16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Unit </a:t>
            </a:r>
            <a:r>
              <a:rPr lang="en-ID" sz="1600" kern="1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Logistik</a:t>
            </a:r>
            <a:endParaRPr lang="en-ID" sz="16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03200" algn="just"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AutoNum type="alphaLcPeriod"/>
              <a:tabLst>
                <a:tab pos="768350" algn="l"/>
              </a:tabLst>
            </a:pPr>
            <a:r>
              <a:rPr lang="en-US" sz="1600" kern="1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staf</a:t>
            </a:r>
            <a:r>
              <a:rPr lang="en-US" sz="16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unit </a:t>
            </a:r>
            <a:r>
              <a:rPr lang="en-US" sz="1600" kern="1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endParaRPr lang="en-US" sz="16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AutoNum type="alphaLcPeriod"/>
              <a:tabLst>
                <a:tab pos="768985" algn="l"/>
              </a:tabLst>
            </a:pPr>
            <a:endParaRPr lang="en-US" sz="16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10"/>
              </a:spcBef>
              <a:spcAft>
                <a:spcPts val="0"/>
              </a:spcAft>
              <a:tabLst>
                <a:tab pos="768985" algn="l"/>
              </a:tabLst>
            </a:pPr>
            <a:r>
              <a:rPr lang="en-US" sz="16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Ayat 5</a:t>
            </a:r>
          </a:p>
          <a:p>
            <a:pPr lvl="0" algn="just">
              <a:spcBef>
                <a:spcPts val="10"/>
              </a:spcBef>
              <a:spcAft>
                <a:spcPts val="0"/>
              </a:spcAft>
              <a:tabLst>
                <a:tab pos="768985" algn="l"/>
              </a:tabLst>
            </a:pPr>
            <a:r>
              <a:rPr lang="en-ID" sz="16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TPP</a:t>
            </a:r>
            <a:r>
              <a:rPr lang="en-ID" sz="16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 di</a:t>
            </a:r>
            <a:r>
              <a:rPr lang="en-US" sz="1600" dirty="0" err="1">
                <a:effectLst/>
                <a:latin typeface="Aptos" panose="020B0004020202020204" pitchFamily="34" charset="0"/>
                <a:ea typeface="Aptos" panose="020B0004020202020204" pitchFamily="34" charset="0"/>
              </a:rPr>
              <a:t>tetapkan</a:t>
            </a:r>
            <a:r>
              <a:rPr lang="en-ID" sz="16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 oleh </a:t>
            </a:r>
            <a:r>
              <a:rPr lang="en-US" sz="1600" dirty="0" err="1">
                <a:effectLst/>
                <a:latin typeface="Aptos" panose="020B0004020202020204" pitchFamily="34" charset="0"/>
                <a:ea typeface="Aptos" panose="020B0004020202020204" pitchFamily="34" charset="0"/>
              </a:rPr>
              <a:t>Rektor</a:t>
            </a:r>
            <a:r>
              <a:rPr lang="en-ID" sz="1600" dirty="0">
                <a:effectLst/>
                <a:latin typeface="Aptos" panose="020B0004020202020204" pitchFamily="34" charset="0"/>
              </a:rPr>
              <a:t> </a:t>
            </a:r>
            <a:endParaRPr lang="en-ID" sz="16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AC2709FE-9AE4-69DF-9B34-83FDBCB17C3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5403" y="2831043"/>
            <a:ext cx="2297430" cy="2787023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AC057276-E80D-3F9D-F2F6-0D3CBF16284D}"/>
              </a:ext>
            </a:extLst>
          </p:cNvPr>
          <p:cNvSpPr txBox="1">
            <a:spLocks/>
          </p:cNvSpPr>
          <p:nvPr/>
        </p:nvSpPr>
        <p:spPr>
          <a:xfrm>
            <a:off x="5618724" y="1274829"/>
            <a:ext cx="3411220" cy="517525"/>
          </a:xfrm>
          <a:prstGeom prst="rect">
            <a:avLst/>
          </a:prstGeom>
          <a:solidFill>
            <a:srgbClr val="FFF1CC"/>
          </a:solidFill>
          <a:ln>
            <a:noFill/>
          </a:ln>
        </p:spPr>
        <p:txBody>
          <a:bodyPr spcFirstLastPara="1" vert="horz" wrap="square" lIns="0" tIns="43815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5430">
              <a:spcBef>
                <a:spcPts val="345"/>
              </a:spcBef>
            </a:pPr>
            <a:r>
              <a:rPr lang="en-ID" sz="2400" b="1" spc="-120">
                <a:latin typeface="Trebuchet MS"/>
                <a:cs typeface="Trebuchet MS"/>
              </a:rPr>
              <a:t>b.</a:t>
            </a:r>
            <a:r>
              <a:rPr lang="en-ID" sz="2400" b="1" spc="-140">
                <a:latin typeface="Trebuchet MS"/>
                <a:cs typeface="Trebuchet MS"/>
              </a:rPr>
              <a:t> </a:t>
            </a:r>
            <a:r>
              <a:rPr lang="en-ID" sz="2400" b="1" spc="55">
                <a:latin typeface="Trebuchet MS"/>
                <a:cs typeface="Trebuchet MS"/>
              </a:rPr>
              <a:t>Pelaku</a:t>
            </a:r>
            <a:r>
              <a:rPr lang="en-ID" sz="2400" b="1" spc="-135">
                <a:latin typeface="Trebuchet MS"/>
                <a:cs typeface="Trebuchet MS"/>
              </a:rPr>
              <a:t> </a:t>
            </a:r>
            <a:r>
              <a:rPr lang="en-ID" sz="2400" b="1" spc="85">
                <a:latin typeface="Trebuchet MS"/>
                <a:cs typeface="Trebuchet MS"/>
              </a:rPr>
              <a:t>Pengadaan</a:t>
            </a:r>
            <a:endParaRPr lang="en-ID" sz="24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6162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050C7669-D75A-E70B-BC91-831D0247B07B}"/>
              </a:ext>
            </a:extLst>
          </p:cNvPr>
          <p:cNvSpPr txBox="1">
            <a:spLocks/>
          </p:cNvSpPr>
          <p:nvPr/>
        </p:nvSpPr>
        <p:spPr>
          <a:xfrm>
            <a:off x="444500" y="1222757"/>
            <a:ext cx="5315032" cy="5001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>
              <a:lnSpc>
                <a:spcPts val="1935"/>
              </a:lnSpc>
            </a:pPr>
            <a:r>
              <a:rPr lang="en-ID" sz="2400" b="1" spc="65" dirty="0" err="1">
                <a:latin typeface="Trebuchet MS"/>
              </a:rPr>
              <a:t>Penyusunan</a:t>
            </a:r>
            <a:r>
              <a:rPr lang="en-ID" sz="2400" b="1" spc="65" dirty="0">
                <a:latin typeface="Trebuchet MS"/>
              </a:rPr>
              <a:t> </a:t>
            </a:r>
            <a:r>
              <a:rPr lang="en-ID" sz="2400" b="1" spc="65" dirty="0" err="1">
                <a:latin typeface="Trebuchet MS"/>
              </a:rPr>
              <a:t>Spesikasi</a:t>
            </a:r>
            <a:r>
              <a:rPr lang="en-ID" sz="2400" b="1" spc="65" dirty="0">
                <a:latin typeface="Trebuchet MS"/>
              </a:rPr>
              <a:t> </a:t>
            </a:r>
            <a:r>
              <a:rPr lang="en-ID" sz="2400" b="1" spc="65" dirty="0" err="1">
                <a:latin typeface="Trebuchet MS"/>
              </a:rPr>
              <a:t>teknis</a:t>
            </a:r>
            <a:endParaRPr lang="en-ID" sz="2400" b="1" spc="65" dirty="0">
              <a:latin typeface="Trebuchet MS"/>
            </a:endParaRPr>
          </a:p>
          <a:p>
            <a:pPr marL="12700" algn="l">
              <a:lnSpc>
                <a:spcPts val="1935"/>
              </a:lnSpc>
            </a:pPr>
            <a:r>
              <a:rPr lang="en-ID" sz="2400" b="1" spc="65" dirty="0" err="1">
                <a:latin typeface="Trebuchet MS"/>
                <a:cs typeface="Trebuchet MS"/>
              </a:rPr>
              <a:t>Pasal</a:t>
            </a:r>
            <a:r>
              <a:rPr lang="en-ID" sz="2400" b="1" spc="-160" dirty="0">
                <a:latin typeface="Trebuchet MS"/>
                <a:cs typeface="Trebuchet MS"/>
              </a:rPr>
              <a:t> </a:t>
            </a:r>
            <a:r>
              <a:rPr lang="en-ID" sz="2400" b="1" spc="-25" dirty="0">
                <a:latin typeface="Trebuchet MS"/>
                <a:cs typeface="Trebuchet MS"/>
              </a:rPr>
              <a:t>20</a:t>
            </a:r>
            <a:endParaRPr lang="en-ID" sz="2400" dirty="0">
              <a:latin typeface="Trebuchet MS"/>
              <a:cs typeface="Trebuchet MS"/>
            </a:endParaRP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57DB4295-7B06-D9CF-574D-28718F342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476507"/>
              </p:ext>
            </p:extLst>
          </p:nvPr>
        </p:nvGraphicFramePr>
        <p:xfrm>
          <a:off x="475933" y="2058771"/>
          <a:ext cx="6023610" cy="40293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6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004">
                <a:tc>
                  <a:txBody>
                    <a:bodyPr/>
                    <a:lstStyle/>
                    <a:p>
                      <a:pPr marL="8166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500" b="1" spc="-95" dirty="0">
                          <a:latin typeface="Tahoma"/>
                          <a:cs typeface="Tahoma"/>
                        </a:rPr>
                        <a:t>Pasal</a:t>
                      </a:r>
                      <a:r>
                        <a:rPr sz="1500" b="1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b="1" spc="-20" dirty="0">
                          <a:latin typeface="Tahoma"/>
                          <a:cs typeface="Tahoma"/>
                        </a:rPr>
                        <a:t>Awal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9F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500" b="1" spc="-95" dirty="0">
                          <a:latin typeface="Tahoma"/>
                          <a:cs typeface="Tahoma"/>
                        </a:rPr>
                        <a:t>Pasal</a:t>
                      </a:r>
                      <a:r>
                        <a:rPr sz="1500" b="1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b="1" spc="-10" dirty="0">
                          <a:latin typeface="Tahoma"/>
                          <a:cs typeface="Tahoma"/>
                        </a:rPr>
                        <a:t>Perubahan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9F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de-DE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Ayat</a:t>
                      </a:r>
                      <a:r>
                        <a:rPr lang="de-DE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2 </a:t>
                      </a:r>
                      <a:r>
                        <a:rPr lang="de-DE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huruf</a:t>
                      </a:r>
                      <a:r>
                        <a:rPr lang="de-DE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f</a:t>
                      </a:r>
                      <a:br>
                        <a:rPr lang="de-DE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de-DE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Barang</a:t>
                      </a:r>
                      <a:r>
                        <a:rPr lang="de-DE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melalui</a:t>
                      </a:r>
                      <a:r>
                        <a:rPr lang="de-DE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penunjukan</a:t>
                      </a:r>
                      <a:r>
                        <a:rPr lang="de-DE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langsung</a:t>
                      </a:r>
                      <a:r>
                        <a:rPr lang="de-DE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dengan</a:t>
                      </a:r>
                      <a:r>
                        <a:rPr lang="de-DE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persetujuan</a:t>
                      </a:r>
                      <a:r>
                        <a:rPr lang="de-DE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Rektor</a:t>
                      </a:r>
                      <a:r>
                        <a:rPr lang="en-ID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lang="en-ID" sz="14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marR="212725" indent="0">
                        <a:lnSpc>
                          <a:spcPct val="100000"/>
                        </a:lnSpc>
                        <a:spcBef>
                          <a:spcPts val="615"/>
                        </a:spcBef>
                        <a:buFontTx/>
                        <a:buNone/>
                        <a:tabLst>
                          <a:tab pos="229235" algn="l"/>
                        </a:tabLst>
                      </a:pPr>
                      <a:r>
                        <a:rPr lang="en-ID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Pasal</a:t>
                      </a:r>
                      <a:r>
                        <a:rPr lang="en-ID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20 Ayat 2 </a:t>
                      </a:r>
                    </a:p>
                    <a:p>
                      <a:pPr marL="51435" marR="212725" indent="0">
                        <a:lnSpc>
                          <a:spcPct val="100000"/>
                        </a:lnSpc>
                        <a:spcBef>
                          <a:spcPts val="615"/>
                        </a:spcBef>
                        <a:buFontTx/>
                        <a:buNone/>
                        <a:tabLst>
                          <a:tab pos="229235" algn="l"/>
                        </a:tabLst>
                      </a:pPr>
                      <a:r>
                        <a:rPr lang="en-ID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huruf</a:t>
                      </a:r>
                      <a:r>
                        <a:rPr lang="en-ID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f</a:t>
                      </a:r>
                    </a:p>
                    <a:p>
                      <a:pPr marL="51435" marR="21272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1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>
                          <a:tab pos="229235" algn="l"/>
                        </a:tabLst>
                        <a:defRPr/>
                      </a:pPr>
                      <a:r>
                        <a:rPr lang="en-ID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Penyusunan</a:t>
                      </a:r>
                      <a:r>
                        <a:rPr lang="en-ID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spesifikasi</a:t>
                      </a:r>
                      <a:r>
                        <a:rPr lang="en-ID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teknis</a:t>
                      </a:r>
                      <a:r>
                        <a:rPr lang="en-ID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/KAK </a:t>
                      </a:r>
                      <a:r>
                        <a:rPr lang="en-ID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dimungkinkan</a:t>
                      </a:r>
                      <a:r>
                        <a:rPr lang="en-ID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penyebutan</a:t>
                      </a:r>
                      <a:r>
                        <a:rPr lang="en-ID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merek</a:t>
                      </a:r>
                      <a:r>
                        <a:rPr lang="en-ID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terhadap</a:t>
                      </a:r>
                      <a:r>
                        <a:rPr lang="en-ID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: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barang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untuk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kebutuhan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penelitian</a:t>
                      </a:r>
                      <a:endParaRPr lang="en-U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51435" marR="21272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1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>
                          <a:tab pos="229235" algn="l"/>
                        </a:tabLst>
                        <a:defRPr/>
                      </a:pP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Huruf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g</a:t>
                      </a:r>
                    </a:p>
                    <a:p>
                      <a:pPr marL="51435" marR="21272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1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>
                          <a:tab pos="229235" algn="l"/>
                        </a:tabLst>
                        <a:defRPr/>
                      </a:pPr>
                      <a:r>
                        <a:rPr lang="de-DE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Barang</a:t>
                      </a:r>
                      <a:r>
                        <a:rPr lang="de-DE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melalui</a:t>
                      </a:r>
                      <a:r>
                        <a:rPr lang="de-DE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penunjukan</a:t>
                      </a:r>
                      <a:r>
                        <a:rPr lang="de-DE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de-DE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langsung</a:t>
                      </a:r>
                      <a:r>
                        <a:rPr lang="en-ID" dirty="0">
                          <a:effectLst/>
                        </a:rPr>
                        <a:t>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5725" marR="4241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US" sz="1400" spc="-105" dirty="0">
                        <a:latin typeface="Tahoma"/>
                        <a:cs typeface="Tahoma"/>
                      </a:endParaRPr>
                    </a:p>
                    <a:p>
                      <a:pPr marL="85725" marR="42418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Pasal 20 Ayat 3</a:t>
                      </a:r>
                    </a:p>
                    <a:p>
                      <a:pPr marL="85725" marR="42418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Barang</a:t>
                      </a:r>
                      <a:r>
                        <a:rPr lang="en-ID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yang </a:t>
                      </a:r>
                      <a:r>
                        <a:rPr lang="en-ID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diadakan</a:t>
                      </a:r>
                      <a:r>
                        <a:rPr lang="en-ID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melalui</a:t>
                      </a:r>
                      <a:r>
                        <a:rPr lang="en-ID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proses Tender </a:t>
                      </a:r>
                      <a:r>
                        <a:rPr lang="id-ID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paling sedikit mencantumkan 2 (dua) merek, sedangkan Barang untuk kebutuhan penelitian cukup mencantumkan 1 (dua) merek</a:t>
                      </a:r>
                      <a:r>
                        <a:rPr lang="en-ID" dirty="0">
                          <a:effectLst/>
                        </a:rPr>
                        <a:t> 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6">
            <a:extLst>
              <a:ext uri="{FF2B5EF4-FFF2-40B4-BE49-F238E27FC236}">
                <a16:creationId xmlns:a16="http://schemas.microsoft.com/office/drawing/2014/main" id="{BAFCA5D9-143C-5083-4624-2055A6B32979}"/>
              </a:ext>
            </a:extLst>
          </p:cNvPr>
          <p:cNvSpPr txBox="1"/>
          <p:nvPr/>
        </p:nvSpPr>
        <p:spPr>
          <a:xfrm>
            <a:off x="5311225" y="1274831"/>
            <a:ext cx="3718560" cy="51752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43815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345"/>
              </a:spcBef>
            </a:pPr>
            <a:r>
              <a:rPr sz="2400" b="1" spc="-125" dirty="0">
                <a:solidFill>
                  <a:srgbClr val="007AB9"/>
                </a:solidFill>
                <a:latin typeface="Trebuchet MS"/>
                <a:cs typeface="Trebuchet MS"/>
              </a:rPr>
              <a:t>c.</a:t>
            </a:r>
            <a:r>
              <a:rPr sz="2400" b="1" spc="20" dirty="0">
                <a:solidFill>
                  <a:srgbClr val="007AB9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07AB9"/>
                </a:solidFill>
                <a:latin typeface="Trebuchet MS"/>
                <a:cs typeface="Trebuchet MS"/>
              </a:rPr>
              <a:t>Persiapan</a:t>
            </a:r>
            <a:r>
              <a:rPr sz="2400" b="1" spc="20" dirty="0">
                <a:solidFill>
                  <a:srgbClr val="007AB9"/>
                </a:solidFill>
                <a:latin typeface="Trebuchet MS"/>
                <a:cs typeface="Trebuchet MS"/>
              </a:rPr>
              <a:t> </a:t>
            </a:r>
            <a:r>
              <a:rPr sz="2400" b="1" spc="85" dirty="0">
                <a:solidFill>
                  <a:srgbClr val="007AB9"/>
                </a:solidFill>
                <a:latin typeface="Trebuchet MS"/>
                <a:cs typeface="Trebuchet MS"/>
              </a:rPr>
              <a:t>Pengadaan</a:t>
            </a:r>
            <a:endParaRPr sz="24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67676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FCAD4B8-CE94-5D05-6BF8-68ED7BAE3613}"/>
              </a:ext>
            </a:extLst>
          </p:cNvPr>
          <p:cNvSpPr txBox="1"/>
          <p:nvPr/>
        </p:nvSpPr>
        <p:spPr>
          <a:xfrm>
            <a:off x="381000" y="2451578"/>
            <a:ext cx="2974975" cy="2341667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967105">
              <a:lnSpc>
                <a:spcPts val="2090"/>
              </a:lnSpc>
            </a:pPr>
            <a:r>
              <a:rPr sz="1800" dirty="0" err="1">
                <a:solidFill>
                  <a:srgbClr val="393E50"/>
                </a:solidFill>
                <a:latin typeface="Aptos" panose="020B0004020202020204" pitchFamily="34" charset="0"/>
                <a:cs typeface="Tahoma"/>
              </a:rPr>
              <a:t>Pasal</a:t>
            </a:r>
            <a:r>
              <a:rPr sz="1800" spc="-150" dirty="0">
                <a:solidFill>
                  <a:srgbClr val="393E50"/>
                </a:solidFill>
                <a:latin typeface="Aptos" panose="020B0004020202020204" pitchFamily="34" charset="0"/>
                <a:cs typeface="Tahoma"/>
              </a:rPr>
              <a:t> </a:t>
            </a:r>
            <a:r>
              <a:rPr sz="1800" spc="-20" dirty="0">
                <a:solidFill>
                  <a:srgbClr val="393E50"/>
                </a:solidFill>
                <a:latin typeface="Aptos" panose="020B0004020202020204" pitchFamily="34" charset="0"/>
                <a:cs typeface="Tahoma"/>
              </a:rPr>
              <a:t>Awal</a:t>
            </a:r>
            <a:endParaRPr lang="en-ID" sz="1800" dirty="0">
              <a:latin typeface="Aptos" panose="020B0004020202020204" pitchFamily="34" charset="0"/>
              <a:cs typeface="Tahoma"/>
            </a:endParaRPr>
          </a:p>
          <a:p>
            <a:pPr marL="148590">
              <a:lnSpc>
                <a:spcPct val="100000"/>
              </a:lnSpc>
              <a:spcBef>
                <a:spcPts val="819"/>
              </a:spcBef>
              <a:tabLst>
                <a:tab pos="456565" algn="l"/>
              </a:tabLs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Pasal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26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huruf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b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nomor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12</a:t>
            </a:r>
            <a:b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Barang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/Jasa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kegiatan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sebagian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seluruh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pendanaannya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bersumber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kerja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sama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dan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Perjanjiannya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telah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menunjuk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Penyedia</a:t>
            </a:r>
            <a:r>
              <a:rPr lang="en-ID" sz="2000" dirty="0">
                <a:effectLst/>
              </a:rPr>
              <a:t> </a:t>
            </a:r>
            <a:endParaRPr sz="1600" dirty="0">
              <a:latin typeface="Aptos" panose="020B0004020202020204" pitchFamily="34" charset="0"/>
              <a:cs typeface="Tahoma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808FC09-D5BC-598D-D91D-F7497D6EE60A}"/>
              </a:ext>
            </a:extLst>
          </p:cNvPr>
          <p:cNvSpPr txBox="1"/>
          <p:nvPr/>
        </p:nvSpPr>
        <p:spPr>
          <a:xfrm>
            <a:off x="3489249" y="2440054"/>
            <a:ext cx="2837815" cy="1616661"/>
          </a:xfrm>
          <a:prstGeom prst="rect">
            <a:avLst/>
          </a:prstGeom>
          <a:solidFill>
            <a:srgbClr val="CCCCCC"/>
          </a:solidFill>
        </p:spPr>
        <p:txBody>
          <a:bodyPr vert="horz" wrap="square" lIns="0" tIns="0" rIns="0" bIns="0" rtlCol="0">
            <a:spAutoFit/>
          </a:bodyPr>
          <a:lstStyle/>
          <a:p>
            <a:pPr marL="598170">
              <a:lnSpc>
                <a:spcPts val="2090"/>
              </a:lnSpc>
            </a:pPr>
            <a:r>
              <a:rPr sz="1800" dirty="0" err="1">
                <a:solidFill>
                  <a:srgbClr val="393E50"/>
                </a:solidFill>
                <a:latin typeface="Aptos" panose="020B0004020202020204" pitchFamily="34" charset="0"/>
                <a:cs typeface="Tahoma"/>
              </a:rPr>
              <a:t>Pasal</a:t>
            </a:r>
            <a:r>
              <a:rPr sz="1800" spc="-150" dirty="0">
                <a:solidFill>
                  <a:srgbClr val="393E50"/>
                </a:solidFill>
                <a:latin typeface="Aptos" panose="020B0004020202020204" pitchFamily="34" charset="0"/>
                <a:cs typeface="Tahoma"/>
              </a:rPr>
              <a:t> </a:t>
            </a:r>
            <a:r>
              <a:rPr sz="1800" spc="-10" dirty="0" err="1">
                <a:solidFill>
                  <a:srgbClr val="393E50"/>
                </a:solidFill>
                <a:latin typeface="Aptos" panose="020B0004020202020204" pitchFamily="34" charset="0"/>
                <a:cs typeface="Tahoma"/>
              </a:rPr>
              <a:t>Perubahan</a:t>
            </a:r>
            <a:endParaRPr lang="en-US" sz="1800" spc="-10" dirty="0">
              <a:latin typeface="Aptos" panose="020B0004020202020204" pitchFamily="34" charset="0"/>
              <a:cs typeface="Tahoma"/>
            </a:endParaRPr>
          </a:p>
          <a:p>
            <a:pPr marL="93663">
              <a:lnSpc>
                <a:spcPts val="2090"/>
              </a:lnSpc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Pasal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26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huruf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b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nomor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12</a:t>
            </a:r>
            <a:b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Barang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/Jasa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sebagian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seluruh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pendanaannya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bersumber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kerja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sama</a:t>
            </a:r>
            <a:r>
              <a:rPr lang="en-ID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swakelola</a:t>
            </a:r>
            <a:r>
              <a:rPr lang="en-ID" sz="2000" dirty="0">
                <a:effectLst/>
              </a:rPr>
              <a:t> </a:t>
            </a:r>
            <a:endParaRPr lang="en-ID" sz="16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AC2709FE-9AE4-69DF-9B34-83FDBCB17C3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5403" y="2831043"/>
            <a:ext cx="2297430" cy="2787023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AC057276-E80D-3F9D-F2F6-0D3CBF16284D}"/>
              </a:ext>
            </a:extLst>
          </p:cNvPr>
          <p:cNvSpPr txBox="1">
            <a:spLocks/>
          </p:cNvSpPr>
          <p:nvPr/>
        </p:nvSpPr>
        <p:spPr>
          <a:xfrm>
            <a:off x="5618724" y="1307568"/>
            <a:ext cx="3411220" cy="452047"/>
          </a:xfrm>
          <a:prstGeom prst="rect">
            <a:avLst/>
          </a:prstGeom>
          <a:solidFill>
            <a:srgbClr val="FFF1CC"/>
          </a:solidFill>
          <a:ln>
            <a:noFill/>
          </a:ln>
        </p:spPr>
        <p:txBody>
          <a:bodyPr spcFirstLastPara="1" vert="horz" wrap="square" lIns="0" tIns="43815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5430">
              <a:spcBef>
                <a:spcPts val="345"/>
              </a:spcBef>
            </a:pPr>
            <a:r>
              <a:rPr lang="en-ID" sz="2400" b="1" spc="-120" dirty="0" err="1">
                <a:latin typeface="Trebuchet MS"/>
                <a:cs typeface="Trebuchet MS"/>
              </a:rPr>
              <a:t>Penyusunan</a:t>
            </a:r>
            <a:r>
              <a:rPr lang="en-ID" sz="2400" b="1" spc="-120" dirty="0">
                <a:latin typeface="Trebuchet MS"/>
                <a:cs typeface="Trebuchet MS"/>
              </a:rPr>
              <a:t> HPS</a:t>
            </a:r>
            <a:endParaRPr lang="en-ID" sz="24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3692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CC7F0B7B-06E9-61E6-BFB5-9F224E464648}"/>
              </a:ext>
            </a:extLst>
          </p:cNvPr>
          <p:cNvSpPr txBox="1"/>
          <p:nvPr/>
        </p:nvSpPr>
        <p:spPr>
          <a:xfrm>
            <a:off x="5654942" y="4563637"/>
            <a:ext cx="3492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PPK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C5D2B7D4-9584-8E5F-5D33-A02D8EC21EED}"/>
              </a:ext>
            </a:extLst>
          </p:cNvPr>
          <p:cNvSpPr txBox="1">
            <a:spLocks/>
          </p:cNvSpPr>
          <p:nvPr/>
        </p:nvSpPr>
        <p:spPr>
          <a:xfrm>
            <a:off x="241300" y="1556539"/>
            <a:ext cx="4953000" cy="8874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ID" sz="2800" dirty="0" err="1"/>
              <a:t>Pasal</a:t>
            </a:r>
            <a:r>
              <a:rPr lang="en-ID" sz="2800" dirty="0"/>
              <a:t> 50 </a:t>
            </a:r>
            <a:r>
              <a:rPr lang="en-ID" sz="2800" dirty="0" err="1"/>
              <a:t>Jaminan</a:t>
            </a:r>
            <a:r>
              <a:rPr lang="en-ID" sz="2800" dirty="0"/>
              <a:t> </a:t>
            </a:r>
            <a:r>
              <a:rPr lang="en-ID" sz="2800" dirty="0" err="1"/>
              <a:t>Pelaksanaan</a:t>
            </a:r>
            <a:br>
              <a:rPr lang="en-ID" sz="2800" dirty="0"/>
            </a:br>
            <a:endParaRPr lang="en-ID" sz="2800" dirty="0">
              <a:latin typeface="Trebuchet MS"/>
              <a:cs typeface="Trebuchet M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6468C0-61AF-5F44-B69D-3F03E7DBD957}"/>
              </a:ext>
            </a:extLst>
          </p:cNvPr>
          <p:cNvSpPr txBox="1"/>
          <p:nvPr/>
        </p:nvSpPr>
        <p:spPr>
          <a:xfrm>
            <a:off x="444500" y="2544832"/>
            <a:ext cx="4953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indent="-363538">
              <a:buFont typeface="+mj-lt"/>
              <a:buAutoNum type="arabicPeriod"/>
            </a:pPr>
            <a:r>
              <a:rPr lang="en-ID" sz="2400" dirty="0" err="1">
                <a:effectLst/>
                <a:latin typeface="BookmanOldStyle"/>
              </a:rPr>
              <a:t>Pengadaan</a:t>
            </a:r>
            <a:r>
              <a:rPr lang="en-ID" sz="2400" dirty="0">
                <a:effectLst/>
                <a:latin typeface="BookmanOldStyle"/>
              </a:rPr>
              <a:t> </a:t>
            </a:r>
            <a:r>
              <a:rPr lang="en-ID" sz="2400" dirty="0" err="1">
                <a:effectLst/>
                <a:latin typeface="BookmanOldStyle"/>
              </a:rPr>
              <a:t>kendaraan</a:t>
            </a:r>
            <a:r>
              <a:rPr lang="en-ID" sz="2400" dirty="0">
                <a:effectLst/>
                <a:latin typeface="BookmanOldStyle"/>
              </a:rPr>
              <a:t> </a:t>
            </a:r>
            <a:r>
              <a:rPr lang="en-ID" sz="2400" dirty="0" err="1">
                <a:effectLst/>
                <a:latin typeface="BookmanOldStyle"/>
              </a:rPr>
              <a:t>dinas</a:t>
            </a:r>
            <a:r>
              <a:rPr lang="en-ID" sz="2400" dirty="0">
                <a:effectLst/>
                <a:latin typeface="BookmanOldStyle"/>
              </a:rPr>
              <a:t>; </a:t>
            </a:r>
          </a:p>
          <a:p>
            <a:pPr marL="363538" indent="-363538">
              <a:buFont typeface="+mj-lt"/>
              <a:buAutoNum type="arabicPeriod"/>
            </a:pPr>
            <a:r>
              <a:rPr lang="en-ID" sz="2400" dirty="0" err="1">
                <a:effectLst/>
                <a:latin typeface="BookmanOldStyle"/>
              </a:rPr>
              <a:t>Barang</a:t>
            </a:r>
            <a:r>
              <a:rPr lang="en-ID" sz="2400" dirty="0">
                <a:effectLst/>
                <a:latin typeface="BookmanOldStyle"/>
              </a:rPr>
              <a:t>/</a:t>
            </a:r>
            <a:r>
              <a:rPr lang="en-ID" sz="2400" dirty="0" err="1">
                <a:effectLst/>
                <a:latin typeface="BookmanOldStyle"/>
              </a:rPr>
              <a:t>Pekerjaan</a:t>
            </a:r>
            <a:r>
              <a:rPr lang="en-ID" sz="2400" dirty="0">
                <a:effectLst/>
                <a:latin typeface="BookmanOldStyle"/>
              </a:rPr>
              <a:t> </a:t>
            </a:r>
            <a:r>
              <a:rPr lang="en-ID" sz="2400" dirty="0" err="1">
                <a:effectLst/>
                <a:latin typeface="BookmanOldStyle"/>
              </a:rPr>
              <a:t>Konstruksi</a:t>
            </a:r>
            <a:r>
              <a:rPr lang="en-ID" sz="2400" dirty="0">
                <a:effectLst/>
                <a:latin typeface="BookmanOldStyle"/>
              </a:rPr>
              <a:t>/Jasa </a:t>
            </a:r>
            <a:r>
              <a:rPr lang="en-ID" sz="2400" dirty="0" err="1">
                <a:effectLst/>
                <a:latin typeface="BookmanOldStyle"/>
              </a:rPr>
              <a:t>Lainnya</a:t>
            </a:r>
            <a:r>
              <a:rPr lang="en-ID" sz="2400" dirty="0">
                <a:effectLst/>
                <a:latin typeface="BookmanOldStyle"/>
              </a:rPr>
              <a:t> </a:t>
            </a:r>
            <a:r>
              <a:rPr lang="en-ID" sz="2400" dirty="0" err="1">
                <a:effectLst/>
                <a:latin typeface="BookmanOldStyle"/>
              </a:rPr>
              <a:t>atas</a:t>
            </a:r>
            <a:r>
              <a:rPr lang="en-ID" sz="2400" dirty="0">
                <a:effectLst/>
                <a:latin typeface="BookmanOldStyle"/>
              </a:rPr>
              <a:t> </a:t>
            </a:r>
            <a:r>
              <a:rPr lang="en-ID" sz="2400" dirty="0" err="1">
                <a:effectLst/>
                <a:latin typeface="BookmanOldStyle"/>
              </a:rPr>
              <a:t>penugasan</a:t>
            </a:r>
            <a:r>
              <a:rPr lang="en-ID" sz="2400" dirty="0">
                <a:latin typeface="BookmanOldStyle"/>
              </a:rPr>
              <a:t> </a:t>
            </a:r>
            <a:r>
              <a:rPr lang="en-ID" sz="2400" dirty="0">
                <a:effectLst/>
                <a:latin typeface="BookmanOldStyle"/>
              </a:rPr>
              <a:t>UGM </a:t>
            </a:r>
            <a:r>
              <a:rPr lang="en-ID" sz="2400" dirty="0" err="1">
                <a:effectLst/>
                <a:latin typeface="BookmanOldStyle"/>
              </a:rPr>
              <a:t>kepada</a:t>
            </a:r>
            <a:r>
              <a:rPr lang="en-ID" sz="2400" dirty="0">
                <a:effectLst/>
                <a:latin typeface="BookmanOldStyle"/>
              </a:rPr>
              <a:t> badan </a:t>
            </a:r>
            <a:r>
              <a:rPr lang="en-ID" sz="2400" dirty="0" err="1">
                <a:effectLst/>
                <a:latin typeface="BookmanOldStyle"/>
              </a:rPr>
              <a:t>usaha</a:t>
            </a:r>
            <a:r>
              <a:rPr lang="en-ID" sz="2400" dirty="0">
                <a:effectLst/>
                <a:latin typeface="BookmanOldStyle"/>
              </a:rPr>
              <a:t> </a:t>
            </a:r>
            <a:r>
              <a:rPr lang="en-ID" sz="2400" dirty="0" err="1">
                <a:effectLst/>
                <a:latin typeface="BookmanOldStyle"/>
              </a:rPr>
              <a:t>milik</a:t>
            </a:r>
            <a:r>
              <a:rPr lang="en-ID" sz="2400" dirty="0">
                <a:effectLst/>
                <a:latin typeface="BookmanOldStyle"/>
              </a:rPr>
              <a:t> UGM, dan/</a:t>
            </a:r>
            <a:r>
              <a:rPr lang="en-ID" sz="2400" dirty="0" err="1">
                <a:effectLst/>
                <a:latin typeface="BookmanOldStyle"/>
              </a:rPr>
              <a:t>atau</a:t>
            </a:r>
            <a:r>
              <a:rPr lang="en-ID" sz="2400" dirty="0">
                <a:effectLst/>
                <a:latin typeface="BookmanOldStyle"/>
              </a:rPr>
              <a:t> </a:t>
            </a:r>
            <a:r>
              <a:rPr lang="en-ID" sz="2400" dirty="0" err="1">
                <a:effectLst/>
                <a:latin typeface="BookmanOldStyle"/>
              </a:rPr>
              <a:t>anak</a:t>
            </a:r>
            <a:r>
              <a:rPr lang="en-ID" sz="2400" dirty="0">
                <a:effectLst/>
                <a:latin typeface="BookmanOldStyle"/>
              </a:rPr>
              <a:t> </a:t>
            </a:r>
            <a:r>
              <a:rPr lang="en-ID" sz="2400" dirty="0" err="1">
                <a:effectLst/>
                <a:latin typeface="BookmanOldStyle"/>
              </a:rPr>
              <a:t>perusahaan</a:t>
            </a:r>
            <a:r>
              <a:rPr lang="en-ID" sz="2400" dirty="0">
                <a:effectLst/>
                <a:latin typeface="BookmanOldStyle"/>
              </a:rPr>
              <a:t> badan </a:t>
            </a:r>
            <a:r>
              <a:rPr lang="en-ID" sz="2400" dirty="0" err="1">
                <a:effectLst/>
                <a:latin typeface="BookmanOldStyle"/>
              </a:rPr>
              <a:t>usaha</a:t>
            </a:r>
            <a:r>
              <a:rPr lang="en-ID" sz="2400" dirty="0">
                <a:effectLst/>
                <a:latin typeface="BookmanOldStyle"/>
              </a:rPr>
              <a:t> </a:t>
            </a:r>
            <a:r>
              <a:rPr lang="en-ID" sz="2400" dirty="0" err="1">
                <a:effectLst/>
                <a:latin typeface="BookmanOldStyle"/>
              </a:rPr>
              <a:t>milik</a:t>
            </a:r>
            <a:r>
              <a:rPr lang="en-ID" sz="2400" dirty="0">
                <a:effectLst/>
                <a:latin typeface="BookmanOldStyle"/>
              </a:rPr>
              <a:t> UGM </a:t>
            </a:r>
          </a:p>
        </p:txBody>
      </p:sp>
      <p:pic>
        <p:nvPicPr>
          <p:cNvPr id="1026" name="Picture 2" descr="Bonds / Surety Bonds - Pyron Group ...">
            <a:extLst>
              <a:ext uri="{FF2B5EF4-FFF2-40B4-BE49-F238E27FC236}">
                <a16:creationId xmlns:a16="http://schemas.microsoft.com/office/drawing/2014/main" id="{16F00B3D-4601-BECD-5C6F-DCBBA8087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942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81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D2B3B9F-A658-98E3-6884-8D57C2A04842}"/>
              </a:ext>
            </a:extLst>
          </p:cNvPr>
          <p:cNvSpPr txBox="1"/>
          <p:nvPr/>
        </p:nvSpPr>
        <p:spPr>
          <a:xfrm>
            <a:off x="368300" y="1317007"/>
            <a:ext cx="44894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85" dirty="0">
                <a:solidFill>
                  <a:srgbClr val="007AB9"/>
                </a:solidFill>
                <a:latin typeface="Trebuchet MS"/>
                <a:cs typeface="Trebuchet MS"/>
              </a:rPr>
              <a:t>Tender Itemized</a:t>
            </a:r>
            <a:endParaRPr sz="2800" dirty="0">
              <a:latin typeface="Trebuchet MS"/>
              <a:cs typeface="Trebuchet MS"/>
            </a:endParaRPr>
          </a:p>
        </p:txBody>
      </p:sp>
      <p:grpSp>
        <p:nvGrpSpPr>
          <p:cNvPr id="9" name="object 7">
            <a:extLst>
              <a:ext uri="{FF2B5EF4-FFF2-40B4-BE49-F238E27FC236}">
                <a16:creationId xmlns:a16="http://schemas.microsoft.com/office/drawing/2014/main" id="{784B81BB-09C9-08E0-9CD0-3E7A429DD7B6}"/>
              </a:ext>
            </a:extLst>
          </p:cNvPr>
          <p:cNvGrpSpPr/>
          <p:nvPr/>
        </p:nvGrpSpPr>
        <p:grpSpPr>
          <a:xfrm>
            <a:off x="457197" y="3245158"/>
            <a:ext cx="1130935" cy="1650364"/>
            <a:chOff x="457197" y="2286151"/>
            <a:chExt cx="1130935" cy="1650364"/>
          </a:xfrm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50B377B5-7F69-A9F1-FA6C-430EE40BBD12}"/>
                </a:ext>
              </a:extLst>
            </p:cNvPr>
            <p:cNvSpPr/>
            <p:nvPr/>
          </p:nvSpPr>
          <p:spPr>
            <a:xfrm>
              <a:off x="457197" y="3131207"/>
              <a:ext cx="1130935" cy="689610"/>
            </a:xfrm>
            <a:custGeom>
              <a:avLst/>
              <a:gdLst/>
              <a:ahLst/>
              <a:cxnLst/>
              <a:rect l="l" t="t" r="r" b="b"/>
              <a:pathLst>
                <a:path w="1130935" h="689610">
                  <a:moveTo>
                    <a:pt x="565197" y="689530"/>
                  </a:moveTo>
                  <a:lnTo>
                    <a:pt x="283564" y="518034"/>
                  </a:lnTo>
                  <a:lnTo>
                    <a:pt x="0" y="345356"/>
                  </a:lnTo>
                  <a:lnTo>
                    <a:pt x="283564" y="172678"/>
                  </a:lnTo>
                  <a:lnTo>
                    <a:pt x="565197" y="0"/>
                  </a:lnTo>
                  <a:lnTo>
                    <a:pt x="847312" y="172678"/>
                  </a:lnTo>
                  <a:lnTo>
                    <a:pt x="1130394" y="345356"/>
                  </a:lnTo>
                  <a:lnTo>
                    <a:pt x="847312" y="518034"/>
                  </a:lnTo>
                  <a:lnTo>
                    <a:pt x="565197" y="689530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9B1CF91E-852A-701C-5B22-980A7350CB54}"/>
                </a:ext>
              </a:extLst>
            </p:cNvPr>
            <p:cNvSpPr/>
            <p:nvPr/>
          </p:nvSpPr>
          <p:spPr>
            <a:xfrm>
              <a:off x="457197" y="3474199"/>
              <a:ext cx="565785" cy="462280"/>
            </a:xfrm>
            <a:custGeom>
              <a:avLst/>
              <a:gdLst/>
              <a:ahLst/>
              <a:cxnLst/>
              <a:rect l="l" t="t" r="r" b="b"/>
              <a:pathLst>
                <a:path w="565785" h="462279">
                  <a:moveTo>
                    <a:pt x="565197" y="461854"/>
                  </a:moveTo>
                  <a:lnTo>
                    <a:pt x="0" y="116498"/>
                  </a:lnTo>
                  <a:lnTo>
                    <a:pt x="0" y="0"/>
                  </a:lnTo>
                  <a:lnTo>
                    <a:pt x="565197" y="344172"/>
                  </a:lnTo>
                  <a:lnTo>
                    <a:pt x="565197" y="461854"/>
                  </a:lnTo>
                  <a:close/>
                </a:path>
              </a:pathLst>
            </a:custGeom>
            <a:solidFill>
              <a:srgbClr val="8E7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51BC8E79-5D68-225D-5613-2BC17962A768}"/>
                </a:ext>
              </a:extLst>
            </p:cNvPr>
            <p:cNvSpPr/>
            <p:nvPr/>
          </p:nvSpPr>
          <p:spPr>
            <a:xfrm>
              <a:off x="1022399" y="3474199"/>
              <a:ext cx="565785" cy="462280"/>
            </a:xfrm>
            <a:custGeom>
              <a:avLst/>
              <a:gdLst/>
              <a:ahLst/>
              <a:cxnLst/>
              <a:rect l="l" t="t" r="r" b="b"/>
              <a:pathLst>
                <a:path w="565785" h="462279">
                  <a:moveTo>
                    <a:pt x="0" y="461854"/>
                  </a:moveTo>
                  <a:lnTo>
                    <a:pt x="0" y="344172"/>
                  </a:lnTo>
                  <a:lnTo>
                    <a:pt x="565197" y="0"/>
                  </a:lnTo>
                  <a:lnTo>
                    <a:pt x="565197" y="116498"/>
                  </a:lnTo>
                  <a:lnTo>
                    <a:pt x="0" y="461854"/>
                  </a:lnTo>
                  <a:close/>
                </a:path>
              </a:pathLst>
            </a:custGeom>
            <a:solidFill>
              <a:srgbClr val="674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9D098F5B-FAD3-3471-852D-38FD8DA6DCFF}"/>
                </a:ext>
              </a:extLst>
            </p:cNvPr>
            <p:cNvSpPr/>
            <p:nvPr/>
          </p:nvSpPr>
          <p:spPr>
            <a:xfrm>
              <a:off x="457197" y="2850310"/>
              <a:ext cx="1130935" cy="688975"/>
            </a:xfrm>
            <a:custGeom>
              <a:avLst/>
              <a:gdLst/>
              <a:ahLst/>
              <a:cxnLst/>
              <a:rect l="l" t="t" r="r" b="b"/>
              <a:pathLst>
                <a:path w="1130935" h="688975">
                  <a:moveTo>
                    <a:pt x="565197" y="688938"/>
                  </a:moveTo>
                  <a:lnTo>
                    <a:pt x="283564" y="516260"/>
                  </a:lnTo>
                  <a:lnTo>
                    <a:pt x="0" y="343582"/>
                  </a:lnTo>
                  <a:lnTo>
                    <a:pt x="283564" y="172678"/>
                  </a:lnTo>
                  <a:lnTo>
                    <a:pt x="565197" y="0"/>
                  </a:lnTo>
                  <a:lnTo>
                    <a:pt x="847312" y="172678"/>
                  </a:lnTo>
                  <a:lnTo>
                    <a:pt x="1130394" y="343582"/>
                  </a:lnTo>
                  <a:lnTo>
                    <a:pt x="847312" y="516260"/>
                  </a:lnTo>
                  <a:lnTo>
                    <a:pt x="565197" y="688938"/>
                  </a:lnTo>
                  <a:close/>
                </a:path>
              </a:pathLst>
            </a:custGeom>
            <a:solidFill>
              <a:srgbClr val="A4C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47B6C8B3-6484-D6D9-C3DD-87B350E469E9}"/>
                </a:ext>
              </a:extLst>
            </p:cNvPr>
            <p:cNvSpPr/>
            <p:nvPr/>
          </p:nvSpPr>
          <p:spPr>
            <a:xfrm>
              <a:off x="457197" y="3191527"/>
              <a:ext cx="565785" cy="462280"/>
            </a:xfrm>
            <a:custGeom>
              <a:avLst/>
              <a:gdLst/>
              <a:ahLst/>
              <a:cxnLst/>
              <a:rect l="l" t="t" r="r" b="b"/>
              <a:pathLst>
                <a:path w="565785" h="462279">
                  <a:moveTo>
                    <a:pt x="565197" y="461853"/>
                  </a:moveTo>
                  <a:lnTo>
                    <a:pt x="0" y="117680"/>
                  </a:lnTo>
                  <a:lnTo>
                    <a:pt x="0" y="0"/>
                  </a:lnTo>
                  <a:lnTo>
                    <a:pt x="565197" y="345355"/>
                  </a:lnTo>
                  <a:lnTo>
                    <a:pt x="565197" y="461853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DFF92920-B4C1-5814-445F-6F3DC2027A6A}"/>
                </a:ext>
              </a:extLst>
            </p:cNvPr>
            <p:cNvSpPr/>
            <p:nvPr/>
          </p:nvSpPr>
          <p:spPr>
            <a:xfrm>
              <a:off x="1022399" y="3191527"/>
              <a:ext cx="565785" cy="462280"/>
            </a:xfrm>
            <a:custGeom>
              <a:avLst/>
              <a:gdLst/>
              <a:ahLst/>
              <a:cxnLst/>
              <a:rect l="l" t="t" r="r" b="b"/>
              <a:pathLst>
                <a:path w="565785" h="462279">
                  <a:moveTo>
                    <a:pt x="0" y="461853"/>
                  </a:moveTo>
                  <a:lnTo>
                    <a:pt x="0" y="345355"/>
                  </a:lnTo>
                  <a:lnTo>
                    <a:pt x="565197" y="0"/>
                  </a:lnTo>
                  <a:lnTo>
                    <a:pt x="565197" y="117680"/>
                  </a:lnTo>
                  <a:lnTo>
                    <a:pt x="0" y="461853"/>
                  </a:lnTo>
                  <a:close/>
                </a:path>
              </a:pathLst>
            </a:custGeom>
            <a:solidFill>
              <a:srgbClr val="3C7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B8366D3B-7412-5AF4-D05D-FA1BC8FBF88E}"/>
                </a:ext>
              </a:extLst>
            </p:cNvPr>
            <p:cNvSpPr/>
            <p:nvPr/>
          </p:nvSpPr>
          <p:spPr>
            <a:xfrm>
              <a:off x="457197" y="2567639"/>
              <a:ext cx="1130935" cy="688975"/>
            </a:xfrm>
            <a:custGeom>
              <a:avLst/>
              <a:gdLst/>
              <a:ahLst/>
              <a:cxnLst/>
              <a:rect l="l" t="t" r="r" b="b"/>
              <a:pathLst>
                <a:path w="1130935" h="688975">
                  <a:moveTo>
                    <a:pt x="565197" y="688939"/>
                  </a:moveTo>
                  <a:lnTo>
                    <a:pt x="283564" y="516260"/>
                  </a:lnTo>
                  <a:lnTo>
                    <a:pt x="0" y="345356"/>
                  </a:lnTo>
                  <a:lnTo>
                    <a:pt x="283564" y="172678"/>
                  </a:lnTo>
                  <a:lnTo>
                    <a:pt x="565197" y="0"/>
                  </a:lnTo>
                  <a:lnTo>
                    <a:pt x="847312" y="172678"/>
                  </a:lnTo>
                  <a:lnTo>
                    <a:pt x="1130394" y="345356"/>
                  </a:lnTo>
                  <a:lnTo>
                    <a:pt x="847312" y="516260"/>
                  </a:lnTo>
                  <a:lnTo>
                    <a:pt x="565197" y="688939"/>
                  </a:lnTo>
                  <a:close/>
                </a:path>
              </a:pathLst>
            </a:custGeom>
            <a:solidFill>
              <a:srgbClr val="B6D7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AC56496E-5714-5C56-F559-2F2A95A0EF02}"/>
                </a:ext>
              </a:extLst>
            </p:cNvPr>
            <p:cNvSpPr/>
            <p:nvPr/>
          </p:nvSpPr>
          <p:spPr>
            <a:xfrm>
              <a:off x="457197" y="2910630"/>
              <a:ext cx="565785" cy="460375"/>
            </a:xfrm>
            <a:custGeom>
              <a:avLst/>
              <a:gdLst/>
              <a:ahLst/>
              <a:cxnLst/>
              <a:rect l="l" t="t" r="r" b="b"/>
              <a:pathLst>
                <a:path w="565785" h="460375">
                  <a:moveTo>
                    <a:pt x="565197" y="460080"/>
                  </a:moveTo>
                  <a:lnTo>
                    <a:pt x="0" y="115906"/>
                  </a:lnTo>
                  <a:lnTo>
                    <a:pt x="0" y="0"/>
                  </a:lnTo>
                  <a:lnTo>
                    <a:pt x="565197" y="343581"/>
                  </a:lnTo>
                  <a:lnTo>
                    <a:pt x="565197" y="460080"/>
                  </a:lnTo>
                  <a:close/>
                </a:path>
              </a:pathLst>
            </a:custGeom>
            <a:solidFill>
              <a:srgbClr val="93C4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C7BF8318-3D0E-A23E-4BDE-FFA5C95D1CDE}"/>
                </a:ext>
              </a:extLst>
            </p:cNvPr>
            <p:cNvSpPr/>
            <p:nvPr/>
          </p:nvSpPr>
          <p:spPr>
            <a:xfrm>
              <a:off x="1022399" y="2910630"/>
              <a:ext cx="565785" cy="460375"/>
            </a:xfrm>
            <a:custGeom>
              <a:avLst/>
              <a:gdLst/>
              <a:ahLst/>
              <a:cxnLst/>
              <a:rect l="l" t="t" r="r" b="b"/>
              <a:pathLst>
                <a:path w="565785" h="460375">
                  <a:moveTo>
                    <a:pt x="0" y="460080"/>
                  </a:moveTo>
                  <a:lnTo>
                    <a:pt x="0" y="343581"/>
                  </a:lnTo>
                  <a:lnTo>
                    <a:pt x="565197" y="0"/>
                  </a:lnTo>
                  <a:lnTo>
                    <a:pt x="565197" y="115906"/>
                  </a:lnTo>
                  <a:lnTo>
                    <a:pt x="0" y="460080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82D12BFD-ABC4-653F-09AD-4DEBFC54A725}"/>
                </a:ext>
              </a:extLst>
            </p:cNvPr>
            <p:cNvSpPr/>
            <p:nvPr/>
          </p:nvSpPr>
          <p:spPr>
            <a:xfrm>
              <a:off x="457197" y="2286151"/>
              <a:ext cx="1130935" cy="689610"/>
            </a:xfrm>
            <a:custGeom>
              <a:avLst/>
              <a:gdLst/>
              <a:ahLst/>
              <a:cxnLst/>
              <a:rect l="l" t="t" r="r" b="b"/>
              <a:pathLst>
                <a:path w="1130935" h="689610">
                  <a:moveTo>
                    <a:pt x="565197" y="689530"/>
                  </a:moveTo>
                  <a:lnTo>
                    <a:pt x="283564" y="516851"/>
                  </a:lnTo>
                  <a:lnTo>
                    <a:pt x="0" y="344173"/>
                  </a:lnTo>
                  <a:lnTo>
                    <a:pt x="283564" y="171495"/>
                  </a:lnTo>
                  <a:lnTo>
                    <a:pt x="565197" y="0"/>
                  </a:lnTo>
                  <a:lnTo>
                    <a:pt x="847312" y="171495"/>
                  </a:lnTo>
                  <a:lnTo>
                    <a:pt x="1130394" y="344173"/>
                  </a:lnTo>
                  <a:lnTo>
                    <a:pt x="847312" y="516851"/>
                  </a:lnTo>
                  <a:lnTo>
                    <a:pt x="565197" y="68953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B1F8F50D-760A-0D0C-8C39-4C206CD374B0}"/>
                </a:ext>
              </a:extLst>
            </p:cNvPr>
            <p:cNvSpPr/>
            <p:nvPr/>
          </p:nvSpPr>
          <p:spPr>
            <a:xfrm>
              <a:off x="457197" y="2630322"/>
              <a:ext cx="565785" cy="461645"/>
            </a:xfrm>
            <a:custGeom>
              <a:avLst/>
              <a:gdLst/>
              <a:ahLst/>
              <a:cxnLst/>
              <a:rect l="l" t="t" r="r" b="b"/>
              <a:pathLst>
                <a:path w="565785" h="461644">
                  <a:moveTo>
                    <a:pt x="565197" y="461262"/>
                  </a:moveTo>
                  <a:lnTo>
                    <a:pt x="0" y="115906"/>
                  </a:lnTo>
                  <a:lnTo>
                    <a:pt x="0" y="0"/>
                  </a:lnTo>
                  <a:lnTo>
                    <a:pt x="565197" y="345355"/>
                  </a:lnTo>
                  <a:lnTo>
                    <a:pt x="565197" y="461262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5732BE38-17CE-C5D8-A0B3-ECC8EEFB3B23}"/>
                </a:ext>
              </a:extLst>
            </p:cNvPr>
            <p:cNvSpPr/>
            <p:nvPr/>
          </p:nvSpPr>
          <p:spPr>
            <a:xfrm>
              <a:off x="1022399" y="2630322"/>
              <a:ext cx="565785" cy="461645"/>
            </a:xfrm>
            <a:custGeom>
              <a:avLst/>
              <a:gdLst/>
              <a:ahLst/>
              <a:cxnLst/>
              <a:rect l="l" t="t" r="r" b="b"/>
              <a:pathLst>
                <a:path w="565785" h="461644">
                  <a:moveTo>
                    <a:pt x="0" y="461262"/>
                  </a:moveTo>
                  <a:lnTo>
                    <a:pt x="0" y="345355"/>
                  </a:lnTo>
                  <a:lnTo>
                    <a:pt x="565197" y="0"/>
                  </a:lnTo>
                  <a:lnTo>
                    <a:pt x="565197" y="115906"/>
                  </a:lnTo>
                  <a:lnTo>
                    <a:pt x="0" y="461262"/>
                  </a:lnTo>
                  <a:close/>
                </a:path>
              </a:pathLst>
            </a:custGeom>
            <a:solidFill>
              <a:srgbClr val="F1C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0">
            <a:extLst>
              <a:ext uri="{FF2B5EF4-FFF2-40B4-BE49-F238E27FC236}">
                <a16:creationId xmlns:a16="http://schemas.microsoft.com/office/drawing/2014/main" id="{4B3C7618-C03A-E0B3-C32F-9BF38C873F9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2657" y="2752520"/>
            <a:ext cx="1407492" cy="1561147"/>
          </a:xfrm>
          <a:prstGeom prst="rect">
            <a:avLst/>
          </a:prstGeom>
        </p:spPr>
      </p:pic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70AD0158-AB1A-F0EB-80A6-887420008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00064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object 3">
            <a:extLst>
              <a:ext uri="{FF2B5EF4-FFF2-40B4-BE49-F238E27FC236}">
                <a16:creationId xmlns:a16="http://schemas.microsoft.com/office/drawing/2014/main" id="{E51093FF-2FC4-9FC6-B09F-19A8000C7B68}"/>
              </a:ext>
            </a:extLst>
          </p:cNvPr>
          <p:cNvSpPr txBox="1"/>
          <p:nvPr/>
        </p:nvSpPr>
        <p:spPr>
          <a:xfrm>
            <a:off x="221760" y="238809"/>
            <a:ext cx="451436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0" dirty="0" err="1">
                <a:solidFill>
                  <a:srgbClr val="007AB9"/>
                </a:solidFill>
                <a:latin typeface="Trebuchet MS"/>
                <a:cs typeface="Trebuchet MS"/>
              </a:rPr>
              <a:t>Pasal</a:t>
            </a:r>
            <a:r>
              <a:rPr sz="3200" spc="-325" dirty="0">
                <a:solidFill>
                  <a:srgbClr val="007AB9"/>
                </a:solidFill>
                <a:latin typeface="Trebuchet MS"/>
                <a:cs typeface="Trebuchet MS"/>
              </a:rPr>
              <a:t> </a:t>
            </a:r>
            <a:r>
              <a:rPr lang="en-US" sz="3200" spc="200" dirty="0">
                <a:solidFill>
                  <a:srgbClr val="007AB9"/>
                </a:solidFill>
                <a:latin typeface="Trebuchet MS"/>
                <a:cs typeface="Trebuchet MS"/>
              </a:rPr>
              <a:t>57</a:t>
            </a:r>
            <a:endParaRPr sz="32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89052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"/>
          <p:cNvSpPr txBox="1">
            <a:spLocks noGrp="1"/>
          </p:cNvSpPr>
          <p:nvPr>
            <p:ph type="title"/>
          </p:nvPr>
        </p:nvSpPr>
        <p:spPr>
          <a:xfrm>
            <a:off x="2133600" y="2971800"/>
            <a:ext cx="5105400" cy="1143000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Metoda</a:t>
            </a: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Pengadaan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098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-tendering.png">
            <a:extLst>
              <a:ext uri="{FF2B5EF4-FFF2-40B4-BE49-F238E27FC236}">
                <a16:creationId xmlns:a16="http://schemas.microsoft.com/office/drawing/2014/main" id="{C7D67B34-6E5E-4ACD-8BE4-36BBD52619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6355"/>
          <a:stretch>
            <a:fillRect/>
          </a:stretch>
        </p:blipFill>
        <p:spPr>
          <a:xfrm>
            <a:off x="105404" y="4325435"/>
            <a:ext cx="2595559" cy="16459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7301D7-7512-A343-863B-8DEF62326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40" y="1816278"/>
            <a:ext cx="3485558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 dirty="0" err="1"/>
              <a:t>Barang</a:t>
            </a:r>
            <a:r>
              <a:rPr lang="en-US" sz="1600" b="1" dirty="0"/>
              <a:t>/Pek </a:t>
            </a:r>
            <a:r>
              <a:rPr lang="en-US" sz="1600" b="1" dirty="0" err="1"/>
              <a:t>Konstruksi</a:t>
            </a:r>
            <a:r>
              <a:rPr lang="en-US" sz="1600" b="1" dirty="0"/>
              <a:t>/Jasa </a:t>
            </a:r>
            <a:r>
              <a:rPr lang="en-US" sz="1600" b="1" dirty="0" err="1"/>
              <a:t>Lainnya</a:t>
            </a:r>
            <a:endParaRPr lang="id-ID" sz="16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30C271-B8F3-4849-B950-B8B6987DF8CD}"/>
              </a:ext>
            </a:extLst>
          </p:cNvPr>
          <p:cNvSpPr txBox="1">
            <a:spLocks/>
          </p:cNvSpPr>
          <p:nvPr/>
        </p:nvSpPr>
        <p:spPr>
          <a:xfrm>
            <a:off x="257148" y="256620"/>
            <a:ext cx="4097079" cy="447445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34275" tIns="45700" rIns="3427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1800"/>
              <a:buNone/>
              <a:defRPr sz="2000" b="1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dirty="0"/>
              <a:t>METODE PEMILIHAN PENYEDIA B/J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378017-0328-42A3-AB31-DBAEDC187963}"/>
              </a:ext>
            </a:extLst>
          </p:cNvPr>
          <p:cNvSpPr txBox="1"/>
          <p:nvPr/>
        </p:nvSpPr>
        <p:spPr>
          <a:xfrm>
            <a:off x="1745956" y="2521059"/>
            <a:ext cx="2933613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 err="1">
                <a:latin typeface="Bookman Old Style" panose="02050604050505020204" pitchFamily="18" charset="0"/>
              </a:rPr>
              <a:t>Penunjukan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Langsung</a:t>
            </a:r>
            <a:r>
              <a:rPr lang="en-US" sz="1600" dirty="0">
                <a:latin typeface="Bookman Old Style" panose="020506040505050202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Bookman Old Style" panose="02050604050505020204" pitchFamily="18" charset="0"/>
              </a:rPr>
              <a:t>Repeat order;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Bookman Old Style" panose="02050604050505020204" pitchFamily="18" charset="0"/>
              </a:rPr>
              <a:t>E-purchasing;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Bookman Old Style" panose="02050604050505020204" pitchFamily="18" charset="0"/>
              </a:rPr>
              <a:t>E-assignment;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 err="1">
                <a:latin typeface="Bookman Old Style" panose="02050604050505020204" pitchFamily="18" charset="0"/>
              </a:rPr>
              <a:t>pengadaan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langsung</a:t>
            </a:r>
            <a:r>
              <a:rPr lang="en-US" sz="1600" dirty="0">
                <a:latin typeface="Bookman Old Style" panose="020506040505050202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Bookman Old Style" panose="02050604050505020204" pitchFamily="18" charset="0"/>
              </a:rPr>
              <a:t>Tender.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7CAB04-06E9-4AF4-8AEA-6BCDC6343F2E}"/>
              </a:ext>
            </a:extLst>
          </p:cNvPr>
          <p:cNvCxnSpPr>
            <a:cxnSpLocks/>
          </p:cNvCxnSpPr>
          <p:nvPr/>
        </p:nvCxnSpPr>
        <p:spPr>
          <a:xfrm>
            <a:off x="4886195" y="1816278"/>
            <a:ext cx="0" cy="285364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A90BA7F-3C50-4A4F-8C1C-2DD078716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847" y="1816278"/>
            <a:ext cx="1981200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 dirty="0"/>
              <a:t>Jasa </a:t>
            </a:r>
            <a:r>
              <a:rPr lang="en-US" sz="1800" b="1" dirty="0" err="1"/>
              <a:t>Konsultansi</a:t>
            </a:r>
            <a:r>
              <a:rPr lang="en-US" sz="1800" b="1" dirty="0"/>
              <a:t> </a:t>
            </a:r>
            <a:endParaRPr lang="id-ID" sz="1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8C0C13-4CAC-4C8A-AFEF-0586C4CA157E}"/>
              </a:ext>
            </a:extLst>
          </p:cNvPr>
          <p:cNvSpPr txBox="1"/>
          <p:nvPr/>
        </p:nvSpPr>
        <p:spPr>
          <a:xfrm>
            <a:off x="5293458" y="2521059"/>
            <a:ext cx="2909239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 err="1">
                <a:latin typeface="Bookman Old Style" panose="02050604050505020204" pitchFamily="18" charset="0"/>
              </a:rPr>
              <a:t>Penunjukan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Langsung</a:t>
            </a:r>
            <a:r>
              <a:rPr lang="en-US" sz="1600" dirty="0">
                <a:latin typeface="Bookman Old Style" panose="020506040505050202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Bookman Old Style" panose="02050604050505020204" pitchFamily="18" charset="0"/>
              </a:rPr>
              <a:t>E-</a:t>
            </a:r>
            <a:r>
              <a:rPr lang="en-US" sz="1600" dirty="0" err="1">
                <a:latin typeface="Bookman Old Style" panose="02050604050505020204" pitchFamily="18" charset="0"/>
              </a:rPr>
              <a:t>assigment</a:t>
            </a:r>
            <a:r>
              <a:rPr lang="en-US" sz="1600" dirty="0">
                <a:latin typeface="Bookman Old Style" panose="020506040505050202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 err="1">
                <a:latin typeface="Bookman Old Style" panose="02050604050505020204" pitchFamily="18" charset="0"/>
              </a:rPr>
              <a:t>Pengadaan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Langsung</a:t>
            </a:r>
            <a:r>
              <a:rPr lang="en-US" sz="1600" dirty="0">
                <a:latin typeface="Bookman Old Style" panose="020506040505050202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 err="1">
                <a:latin typeface="Bookman Old Style" panose="02050604050505020204" pitchFamily="18" charset="0"/>
              </a:rPr>
              <a:t>Seleksi</a:t>
            </a:r>
            <a:r>
              <a:rPr lang="en-US" sz="1600" dirty="0">
                <a:latin typeface="Bookman Old Style" panose="02050604050505020204" pitchFamily="18" charset="0"/>
              </a:rPr>
              <a:t>; dan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 err="1">
                <a:latin typeface="Bookman Old Style" panose="02050604050505020204" pitchFamily="18" charset="0"/>
              </a:rPr>
              <a:t>sayembara</a:t>
            </a:r>
            <a:r>
              <a:rPr lang="en-US" sz="1600" dirty="0">
                <a:latin typeface="Bookman Old Style" panose="02050604050505020204" pitchFamily="18" charset="0"/>
              </a:rPr>
              <a:t>/</a:t>
            </a:r>
            <a:r>
              <a:rPr lang="en-US" sz="1600" dirty="0" err="1">
                <a:latin typeface="Bookman Old Style" panose="02050604050505020204" pitchFamily="18" charset="0"/>
              </a:rPr>
              <a:t>kontes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6D7FBB-1D22-60ED-F67D-9B3DC08E9EF6}"/>
              </a:ext>
            </a:extLst>
          </p:cNvPr>
          <p:cNvSpPr txBox="1"/>
          <p:nvPr/>
        </p:nvSpPr>
        <p:spPr>
          <a:xfrm>
            <a:off x="3537102" y="5005371"/>
            <a:ext cx="269818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 err="1">
                <a:latin typeface="Bookman Old Style" panose="02050604050505020204" pitchFamily="18" charset="0"/>
              </a:rPr>
              <a:t>Pemilihan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langsung</a:t>
            </a:r>
            <a:endParaRPr lang="en-US" sz="1600" dirty="0">
              <a:latin typeface="Bookman Old Style" panose="02050604050505020204" pitchFamily="18" charset="0"/>
            </a:endParaRPr>
          </a:p>
          <a:p>
            <a:endParaRPr lang="en-US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50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145832"/>
              </p:ext>
            </p:extLst>
          </p:nvPr>
        </p:nvGraphicFramePr>
        <p:xfrm>
          <a:off x="327954" y="1171576"/>
          <a:ext cx="8518767" cy="432090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0077013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28774046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Metode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Barang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Jasa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Lainnya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Jasa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Konstruksi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Jasa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  <a:effectLst/>
                        </a:rPr>
                        <a:t>Konsultansi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rgbClr val="002060"/>
                          </a:solidFill>
                          <a:effectLst/>
                        </a:rPr>
                        <a:t>Penunjukkan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effectLst/>
                        </a:rPr>
                        <a:t>Langsung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Pengadaan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tertentu</a:t>
                      </a:r>
                      <a:r>
                        <a:rPr lang="en-US" sz="1400" baseline="0" dirty="0"/>
                        <a:t> dan </a:t>
                      </a:r>
                      <a:r>
                        <a:rPr lang="en-US" sz="1400" baseline="0" dirty="0" err="1"/>
                        <a:t>Pengadaan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Khusus</a:t>
                      </a:r>
                      <a:r>
                        <a:rPr lang="en-US" sz="1400" baseline="0" dirty="0"/>
                        <a:t>, </a:t>
                      </a:r>
                      <a:r>
                        <a:rPr lang="en-US" sz="1400" baseline="0" dirty="0" err="1"/>
                        <a:t>ada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negosiasi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teknis</a:t>
                      </a:r>
                      <a:r>
                        <a:rPr lang="en-US" sz="1400" baseline="0" dirty="0"/>
                        <a:t> dan </a:t>
                      </a:r>
                      <a:r>
                        <a:rPr lang="en-US" sz="1400" baseline="0" dirty="0" err="1"/>
                        <a:t>harga</a:t>
                      </a:r>
                      <a:r>
                        <a:rPr lang="en-US" sz="1400" baseline="0" dirty="0"/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endParaRPr lang="en-US" sz="1200" b="1" dirty="0">
                        <a:latin typeface="Footlight MT Light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Repeat Order</a:t>
                      </a:r>
                      <a:endParaRPr lang="en-US" sz="1400" b="1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05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4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Berdasarkan</a:t>
                      </a: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Perjanjian</a:t>
                      </a: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sebelumnya</a:t>
                      </a: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dari</a:t>
                      </a: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hasil</a:t>
                      </a: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tender </a:t>
                      </a:r>
                      <a:r>
                        <a:rPr kumimoji="0" lang="en-US" sz="14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atau</a:t>
                      </a: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pemilihan</a:t>
                      </a: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langsung</a:t>
                      </a: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kumimoji="0" lang="en-US" sz="14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ada</a:t>
                      </a: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negosiasi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id-ID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</a:t>
                      </a:r>
                      <a:endParaRPr lang="en-US" dirty="0"/>
                    </a:p>
                  </a:txBody>
                  <a:tcPr marL="51435" marR="51435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905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id-ID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51435" marR="51435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E-purchasing</a:t>
                      </a:r>
                      <a:endParaRPr lang="en-US" sz="1400" b="1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Tercantum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dalam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e-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katalog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lang="en-US" sz="1400" dirty="0" err="1"/>
                        <a:t>s.d</a:t>
                      </a:r>
                      <a:r>
                        <a:rPr lang="en-US" sz="1400" dirty="0"/>
                        <a:t> 1 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dirty="0"/>
                        <a:t>NA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cs typeface="Calibri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3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E-assignment</a:t>
                      </a:r>
                      <a:endParaRPr lang="en-US" sz="1400" b="1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NA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Tercantum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dalam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e-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katalog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s.d</a:t>
                      </a:r>
                      <a:r>
                        <a:rPr lang="en-US" sz="1400" dirty="0"/>
                        <a:t> 1 </a:t>
                      </a:r>
                      <a:r>
                        <a:rPr lang="en-US" sz="1400" dirty="0" err="1"/>
                        <a:t>Milyar</a:t>
                      </a:r>
                      <a:r>
                        <a:rPr lang="en-US" sz="1400" dirty="0"/>
                        <a:t> 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Tercantum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dalam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e-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katalog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lang="en-US" sz="1400" dirty="0" err="1"/>
                        <a:t>s.d</a:t>
                      </a:r>
                      <a:r>
                        <a:rPr lang="en-US" sz="1400" dirty="0"/>
                        <a:t> 1 </a:t>
                      </a:r>
                      <a:r>
                        <a:rPr lang="en-US" sz="1400" dirty="0" err="1"/>
                        <a:t>Milyar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Tercantum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dalam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DRM,</a:t>
                      </a:r>
                      <a:endParaRPr lang="id-ID" sz="1400" dirty="0"/>
                    </a:p>
                    <a:p>
                      <a:pPr algn="ctr"/>
                      <a:r>
                        <a:rPr lang="en-US" sz="1400" dirty="0" err="1"/>
                        <a:t>s.d</a:t>
                      </a:r>
                      <a:r>
                        <a:rPr lang="en-US" sz="1400" dirty="0"/>
                        <a:t> 500 Juta</a:t>
                      </a:r>
                      <a:endParaRPr lang="id-ID" sz="1400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58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lang="en-US" sz="1400" b="1" dirty="0" err="1">
                          <a:solidFill>
                            <a:srgbClr val="002060"/>
                          </a:solidFill>
                        </a:rPr>
                        <a:t>Pengadaan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</a:rPr>
                        <a:t>Langsung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68580" marR="6858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S.d</a:t>
                      </a:r>
                      <a:r>
                        <a:rPr lang="en-US" sz="1400" dirty="0"/>
                        <a:t> </a:t>
                      </a:r>
                      <a:r>
                        <a:rPr lang="id-ID" sz="1400" dirty="0"/>
                        <a:t>2</a:t>
                      </a:r>
                      <a:r>
                        <a:rPr lang="en-US" sz="1400" dirty="0"/>
                        <a:t>00 </a:t>
                      </a:r>
                      <a:r>
                        <a:rPr lang="en-US" sz="1400" dirty="0" err="1"/>
                        <a:t>juta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ada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negosiasi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51435" marR="51435" marT="0" marB="0" anchor="ctr" horzOverflow="overflow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39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</a:rPr>
                        <a:t>Tender/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</a:rPr>
                        <a:t>Seleksi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Lebih</a:t>
                      </a:r>
                      <a:r>
                        <a:rPr lang="en-US" sz="1400" baseline="0" dirty="0"/>
                        <a:t>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200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juta</a:t>
                      </a: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51435" marR="51435" marT="0" marB="0" anchor="ctr" horzOverflow="overflow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rgbClr val="002060"/>
                          </a:solidFill>
                          <a:effectLst/>
                        </a:rPr>
                        <a:t>Sayembara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effectLst/>
                        </a:rPr>
                        <a:t>kontes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Penetapan</a:t>
                      </a: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Oleh </a:t>
                      </a:r>
                      <a:r>
                        <a:rPr kumimoji="0" lang="en-US" sz="14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Rektor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51435" marR="51435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49639827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87E72AB-9329-1F80-A036-96CCC90711BC}"/>
              </a:ext>
            </a:extLst>
          </p:cNvPr>
          <p:cNvSpPr txBox="1">
            <a:spLocks/>
          </p:cNvSpPr>
          <p:nvPr/>
        </p:nvSpPr>
        <p:spPr>
          <a:xfrm>
            <a:off x="17722" y="159609"/>
            <a:ext cx="6154478" cy="545241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34275" tIns="45700" rIns="3427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800"/>
              <a:buNone/>
              <a:defRPr sz="2800" b="1">
                <a:latin typeface="Calibri"/>
                <a:ea typeface="Calibri"/>
                <a:cs typeface="Calibri"/>
              </a:defRPr>
            </a:lvl1pPr>
            <a:lvl2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Pemetaan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Metode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Pemilihan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Penyedia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4463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833168"/>
              </p:ext>
            </p:extLst>
          </p:nvPr>
        </p:nvGraphicFramePr>
        <p:xfrm>
          <a:off x="565403" y="1405129"/>
          <a:ext cx="7848602" cy="447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3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244">
                <a:tc>
                  <a:txBody>
                    <a:bodyPr/>
                    <a:lstStyle/>
                    <a:p>
                      <a:r>
                        <a:rPr lang="en-US" sz="1600" dirty="0" err="1"/>
                        <a:t>Jenis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Pengadaan</a:t>
                      </a:r>
                      <a:endParaRPr lang="en-US" sz="1600" dirty="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Nilai</a:t>
                      </a:r>
                      <a:endParaRPr lang="en-US" sz="1600" dirty="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Pelaksana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Pengadaan</a:t>
                      </a:r>
                      <a:endParaRPr lang="en-US" sz="1600" dirty="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Aplikasi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Pendukung</a:t>
                      </a:r>
                      <a:endParaRPr lang="en-US" sz="1600" dirty="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344">
                <a:tc>
                  <a:txBody>
                    <a:bodyPr/>
                    <a:lstStyle/>
                    <a:p>
                      <a:r>
                        <a:rPr lang="en-US" sz="1400" dirty="0" err="1"/>
                        <a:t>Pelelangan</a:t>
                      </a:r>
                      <a:r>
                        <a:rPr lang="en-US" sz="1400" dirty="0"/>
                        <a:t>/ Tender</a:t>
                      </a:r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&gt; 200 </a:t>
                      </a:r>
                      <a:r>
                        <a:rPr lang="en-US" sz="1400" dirty="0" err="1"/>
                        <a:t>juta</a:t>
                      </a:r>
                      <a:endParaRPr lang="en-US" sz="1400" dirty="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PPP dan TPP </a:t>
                      </a:r>
                      <a:r>
                        <a:rPr lang="en-US" sz="1400" dirty="0" err="1"/>
                        <a:t>dilaksanakan</a:t>
                      </a:r>
                      <a:r>
                        <a:rPr lang="en-US" sz="1400" dirty="0"/>
                        <a:t> di Kantor </a:t>
                      </a:r>
                      <a:r>
                        <a:rPr lang="en-US" sz="1400" dirty="0" err="1"/>
                        <a:t>Pengadaan</a:t>
                      </a:r>
                      <a:r>
                        <a:rPr lang="en-US" sz="1400" dirty="0"/>
                        <a:t> (</a:t>
                      </a:r>
                      <a:r>
                        <a:rPr lang="en-US" sz="1400" dirty="0" err="1"/>
                        <a:t>Sentralisasi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E-Tender </a:t>
                      </a:r>
                      <a:r>
                        <a:rPr lang="en-US" sz="1400" baseline="0" dirty="0"/>
                        <a:t>dan SIMONEV</a:t>
                      </a:r>
                      <a:endParaRPr lang="en-US" sz="1400" dirty="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604">
                <a:tc>
                  <a:txBody>
                    <a:bodyPr/>
                    <a:lstStyle/>
                    <a:p>
                      <a:r>
                        <a:rPr lang="en-US" sz="1400" dirty="0" err="1"/>
                        <a:t>Pengadaan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Langsung</a:t>
                      </a:r>
                      <a:endParaRPr lang="en-US" sz="1400" dirty="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 </a:t>
                      </a:r>
                      <a:r>
                        <a:rPr lang="en-US" sz="1400" dirty="0" err="1"/>
                        <a:t>juta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s.d.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200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juta</a:t>
                      </a:r>
                      <a:endParaRPr lang="en-US" sz="1400" dirty="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PPP dan </a:t>
                      </a:r>
                      <a:r>
                        <a:rPr lang="en-US" sz="1400" dirty="0" err="1"/>
                        <a:t>Petugas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Pengadaan</a:t>
                      </a:r>
                      <a:r>
                        <a:rPr lang="en-US" sz="1400" baseline="0" dirty="0"/>
                        <a:t>, </a:t>
                      </a:r>
                      <a:r>
                        <a:rPr lang="en-US" sz="1400" dirty="0" err="1"/>
                        <a:t>dilaksanakan</a:t>
                      </a:r>
                      <a:r>
                        <a:rPr lang="en-US" sz="1400" dirty="0"/>
                        <a:t> di Unit </a:t>
                      </a:r>
                      <a:r>
                        <a:rPr lang="en-US" sz="1400" dirty="0" err="1"/>
                        <a:t>Kerja</a:t>
                      </a:r>
                      <a:r>
                        <a:rPr lang="en-US" sz="1400" dirty="0"/>
                        <a:t>/ </a:t>
                      </a:r>
                      <a:r>
                        <a:rPr lang="en-US" sz="1400" dirty="0" err="1"/>
                        <a:t>Fakultas</a:t>
                      </a:r>
                      <a:r>
                        <a:rPr lang="en-US" sz="1400" dirty="0"/>
                        <a:t> (</a:t>
                      </a:r>
                      <a:r>
                        <a:rPr lang="en-US" sz="1400" dirty="0" err="1"/>
                        <a:t>Desentralisasi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Sistem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Informasi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Manajemen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Pengadaan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Langsung</a:t>
                      </a:r>
                      <a:r>
                        <a:rPr lang="en-US" sz="1400" baseline="0" dirty="0"/>
                        <a:t> (SIMPEL)</a:t>
                      </a:r>
                      <a:endParaRPr lang="en-US" sz="1400" dirty="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141">
                <a:tc>
                  <a:txBody>
                    <a:bodyPr/>
                    <a:lstStyle/>
                    <a:p>
                      <a:r>
                        <a:rPr lang="en-US" sz="1400" dirty="0" err="1"/>
                        <a:t>Pengadaan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Langsung</a:t>
                      </a:r>
                      <a:r>
                        <a:rPr lang="en-US" sz="1400" dirty="0"/>
                        <a:t> (</a:t>
                      </a:r>
                      <a:r>
                        <a:rPr lang="en-US" sz="1400" dirty="0" err="1"/>
                        <a:t>Kuitansi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s.d</a:t>
                      </a:r>
                      <a:r>
                        <a:rPr lang="en-US" sz="1400" dirty="0"/>
                        <a:t> 50 Juta</a:t>
                      </a:r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Pejabat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Manajer</a:t>
                      </a:r>
                      <a:r>
                        <a:rPr lang="en-US" sz="1400" dirty="0"/>
                        <a:t> di Unit </a:t>
                      </a:r>
                      <a:r>
                        <a:rPr lang="en-US" sz="1400" dirty="0" err="1"/>
                        <a:t>Kerja</a:t>
                      </a:r>
                      <a:r>
                        <a:rPr lang="en-US" sz="1400" dirty="0"/>
                        <a:t> /</a:t>
                      </a:r>
                      <a:r>
                        <a:rPr lang="en-US" sz="1400" dirty="0" err="1"/>
                        <a:t>Fakultas</a:t>
                      </a:r>
                      <a:r>
                        <a:rPr lang="en-US" sz="1400" dirty="0"/>
                        <a:t>/</a:t>
                      </a:r>
                      <a:r>
                        <a:rPr lang="en-US" sz="1400" dirty="0" err="1"/>
                        <a:t>Sekolah</a:t>
                      </a:r>
                      <a:r>
                        <a:rPr lang="en-US" sz="1400" dirty="0"/>
                        <a:t> yang </a:t>
                      </a:r>
                      <a:r>
                        <a:rPr lang="en-US" sz="1400" dirty="0" err="1"/>
                        <a:t>bersangkutan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dibantu</a:t>
                      </a:r>
                      <a:r>
                        <a:rPr lang="en-US" sz="1400" dirty="0"/>
                        <a:t> Oleh SPP</a:t>
                      </a:r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Sistem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Informasi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Manajemen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Pengadaan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Langsung</a:t>
                      </a:r>
                      <a:r>
                        <a:rPr lang="en-US" sz="1400" baseline="0" dirty="0"/>
                        <a:t> (SIMPEL) – menu BUYER</a:t>
                      </a:r>
                      <a:endParaRPr lang="en-US" sz="1400" dirty="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2879538276"/>
                  </a:ext>
                </a:extLst>
              </a:tr>
              <a:tr h="754999">
                <a:tc>
                  <a:txBody>
                    <a:bodyPr/>
                    <a:lstStyle/>
                    <a:p>
                      <a:r>
                        <a:rPr lang="en-US" sz="1400" dirty="0" err="1"/>
                        <a:t>Penunjukan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Langsung</a:t>
                      </a:r>
                      <a:endParaRPr lang="en-US" sz="1400" dirty="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</a:t>
                      </a:r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PPP dan TPP </a:t>
                      </a:r>
                      <a:r>
                        <a:rPr lang="en-US" sz="1400" dirty="0" err="1"/>
                        <a:t>dilaksanakan</a:t>
                      </a:r>
                      <a:r>
                        <a:rPr lang="en-US" sz="1400" dirty="0"/>
                        <a:t> di Kantor </a:t>
                      </a:r>
                      <a:r>
                        <a:rPr lang="en-US" sz="1400" dirty="0" err="1"/>
                        <a:t>Pengadaan</a:t>
                      </a:r>
                      <a:r>
                        <a:rPr lang="en-US" sz="1400" dirty="0"/>
                        <a:t> (</a:t>
                      </a:r>
                      <a:r>
                        <a:rPr lang="en-US" sz="1400" dirty="0" err="1"/>
                        <a:t>Sentralisasi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Sistem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Informasi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Manajemen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Pengadaan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Langsung</a:t>
                      </a:r>
                      <a:r>
                        <a:rPr lang="en-US" sz="1400" baseline="0" dirty="0"/>
                        <a:t> (SIMPEL)</a:t>
                      </a:r>
                      <a:endParaRPr lang="en-US" sz="1400" dirty="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4018526086"/>
                  </a:ext>
                </a:extLst>
              </a:tr>
              <a:tr h="884141">
                <a:tc>
                  <a:txBody>
                    <a:bodyPr/>
                    <a:lstStyle/>
                    <a:p>
                      <a:r>
                        <a:rPr lang="en-US" sz="1400" dirty="0"/>
                        <a:t>e-</a:t>
                      </a:r>
                      <a:r>
                        <a:rPr lang="en-US" sz="1400" dirty="0" err="1"/>
                        <a:t>Katalog</a:t>
                      </a:r>
                      <a:endParaRPr lang="en-US" sz="1400" dirty="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</a:t>
                      </a:r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PPP dan </a:t>
                      </a:r>
                      <a:r>
                        <a:rPr lang="en-US" sz="1400" dirty="0" err="1"/>
                        <a:t>Petugas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Pengadaan</a:t>
                      </a:r>
                      <a:r>
                        <a:rPr lang="en-US" sz="1400" baseline="0" dirty="0"/>
                        <a:t>, </a:t>
                      </a:r>
                      <a:r>
                        <a:rPr lang="en-US" sz="1400" dirty="0" err="1"/>
                        <a:t>dilaksanakan</a:t>
                      </a:r>
                      <a:r>
                        <a:rPr lang="en-US" sz="1400" dirty="0"/>
                        <a:t> di Unit </a:t>
                      </a:r>
                      <a:r>
                        <a:rPr lang="en-US" sz="1400" dirty="0" err="1"/>
                        <a:t>Kerja</a:t>
                      </a:r>
                      <a:r>
                        <a:rPr lang="en-US" sz="1400" dirty="0"/>
                        <a:t>/ </a:t>
                      </a:r>
                      <a:r>
                        <a:rPr lang="en-US" sz="1400" dirty="0" err="1"/>
                        <a:t>Fakultas</a:t>
                      </a:r>
                      <a:r>
                        <a:rPr lang="en-US" sz="1400" dirty="0"/>
                        <a:t>/</a:t>
                      </a:r>
                      <a:r>
                        <a:rPr lang="en-US" sz="1400" dirty="0" err="1"/>
                        <a:t>Sekolah</a:t>
                      </a:r>
                      <a:r>
                        <a:rPr lang="en-US" sz="1400" dirty="0"/>
                        <a:t> (</a:t>
                      </a:r>
                      <a:r>
                        <a:rPr lang="en-US" sz="1400" dirty="0" err="1"/>
                        <a:t>Desentralisasi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e-Purchasing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e-Assignment</a:t>
                      </a:r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493123262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F2F040A-66AD-4940-8FA4-32C18144C64B}"/>
              </a:ext>
            </a:extLst>
          </p:cNvPr>
          <p:cNvSpPr txBox="1">
            <a:spLocks/>
          </p:cNvSpPr>
          <p:nvPr/>
        </p:nvSpPr>
        <p:spPr>
          <a:xfrm>
            <a:off x="222504" y="319819"/>
            <a:ext cx="3879540" cy="609600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34275" tIns="45700" rIns="3427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800"/>
              <a:buNone/>
              <a:defRPr sz="2800" b="1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dirty="0" err="1"/>
              <a:t>Otoritas</a:t>
            </a:r>
            <a:r>
              <a:rPr lang="en-US" dirty="0"/>
              <a:t> </a:t>
            </a:r>
            <a:r>
              <a:rPr lang="en-US" dirty="0" err="1"/>
              <a:t>Pelaksana</a:t>
            </a:r>
            <a:r>
              <a:rPr lang="en-US" dirty="0"/>
              <a:t> PBJ</a:t>
            </a:r>
          </a:p>
        </p:txBody>
      </p:sp>
    </p:spTree>
    <p:extLst>
      <p:ext uri="{BB962C8B-B14F-4D97-AF65-F5344CB8AC3E}">
        <p14:creationId xmlns:p14="http://schemas.microsoft.com/office/powerpoint/2010/main" val="1607715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84065-A7A0-045B-D0FD-94C6A443A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78605"/>
            <a:ext cx="5467350" cy="484335"/>
          </a:xfr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34275" tIns="45700" rIns="34275" bIns="45700" anchor="ctr" anchorCtr="0">
            <a:noAutofit/>
          </a:bodyPr>
          <a:lstStyle/>
          <a:p>
            <a:pPr algn="l">
              <a:buClr>
                <a:srgbClr val="000000"/>
              </a:buClr>
              <a:buFont typeface="Arial"/>
            </a:pPr>
            <a:r>
              <a:rPr lang="en-US" sz="2400" b="1" dirty="0" err="1">
                <a:solidFill>
                  <a:schemeClr val="lt1"/>
                </a:solidFill>
              </a:rPr>
              <a:t>Peraturan</a:t>
            </a:r>
            <a:r>
              <a:rPr lang="en-US" sz="2400" b="1" dirty="0">
                <a:solidFill>
                  <a:schemeClr val="lt1"/>
                </a:solidFill>
              </a:rPr>
              <a:t> </a:t>
            </a:r>
            <a:r>
              <a:rPr lang="en-US" sz="2400" b="1" dirty="0" err="1">
                <a:solidFill>
                  <a:schemeClr val="lt1"/>
                </a:solidFill>
              </a:rPr>
              <a:t>Rektor</a:t>
            </a:r>
            <a:r>
              <a:rPr lang="en-US" sz="2400" b="1" dirty="0">
                <a:solidFill>
                  <a:schemeClr val="lt1"/>
                </a:solidFill>
              </a:rPr>
              <a:t> </a:t>
            </a:r>
            <a:r>
              <a:rPr lang="en-US" sz="2400" b="1" dirty="0" err="1">
                <a:solidFill>
                  <a:schemeClr val="lt1"/>
                </a:solidFill>
              </a:rPr>
              <a:t>tentang</a:t>
            </a:r>
            <a:r>
              <a:rPr lang="en-US" sz="2400" b="1" dirty="0">
                <a:solidFill>
                  <a:schemeClr val="lt1"/>
                </a:solidFill>
              </a:rPr>
              <a:t> PBJ Universitas</a:t>
            </a:r>
            <a:endParaRPr lang="en-ID" sz="2400" b="1" dirty="0">
              <a:solidFill>
                <a:schemeClr val="lt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FF28187-EE90-FCE1-A88F-96379C649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97"/>
          <a:stretch/>
        </p:blipFill>
        <p:spPr>
          <a:xfrm>
            <a:off x="1196641" y="910431"/>
            <a:ext cx="6827219" cy="5300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618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AA1EDC7-6AAB-4697-8674-4C56535FE805}"/>
              </a:ext>
            </a:extLst>
          </p:cNvPr>
          <p:cNvSpPr txBox="1">
            <a:spLocks/>
          </p:cNvSpPr>
          <p:nvPr/>
        </p:nvSpPr>
        <p:spPr>
          <a:xfrm>
            <a:off x="187834" y="230517"/>
            <a:ext cx="2088642" cy="524926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34275" tIns="45700" rIns="3427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1800"/>
              <a:buNone/>
              <a:defRPr sz="2000" b="1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Pengadaan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1E42E-7DB1-A103-3CE0-691EE9723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155" y="856027"/>
            <a:ext cx="7125462" cy="56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19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">
            <a:extLst>
              <a:ext uri="{FF2B5EF4-FFF2-40B4-BE49-F238E27FC236}">
                <a16:creationId xmlns:a16="http://schemas.microsoft.com/office/drawing/2014/main" id="{EEAB06A4-1645-4937-BD7B-26D5A9DE0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62" y="1981201"/>
            <a:ext cx="1676385" cy="559159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1600" b="1" dirty="0" err="1">
                <a:solidFill>
                  <a:schemeClr val="bg1"/>
                </a:solidFill>
                <a:latin typeface="GillSans"/>
              </a:rPr>
              <a:t>Pengadaan</a:t>
            </a:r>
            <a:endParaRPr lang="en-US" sz="1600" b="1" dirty="0">
              <a:solidFill>
                <a:schemeClr val="bg1"/>
              </a:solidFill>
              <a:latin typeface="GillSans"/>
            </a:endParaRPr>
          </a:p>
          <a:p>
            <a:r>
              <a:rPr lang="en-US" sz="1600" b="1" dirty="0" err="1">
                <a:solidFill>
                  <a:schemeClr val="bg1"/>
                </a:solidFill>
                <a:latin typeface="GillSans"/>
              </a:rPr>
              <a:t>Khusus</a:t>
            </a:r>
            <a:endParaRPr lang="en-US" sz="1600" b="1" dirty="0">
              <a:solidFill>
                <a:schemeClr val="bg1"/>
              </a:solidFill>
              <a:latin typeface="GillSans"/>
            </a:endParaRPr>
          </a:p>
        </p:txBody>
      </p:sp>
      <p:sp>
        <p:nvSpPr>
          <p:cNvPr id="22" name="Right Arrow 1">
            <a:extLst>
              <a:ext uri="{FF2B5EF4-FFF2-40B4-BE49-F238E27FC236}">
                <a16:creationId xmlns:a16="http://schemas.microsoft.com/office/drawing/2014/main" id="{0A76CB15-43AE-4D4D-974F-222B74797144}"/>
              </a:ext>
            </a:extLst>
          </p:cNvPr>
          <p:cNvSpPr/>
          <p:nvPr/>
        </p:nvSpPr>
        <p:spPr>
          <a:xfrm>
            <a:off x="1936447" y="2112819"/>
            <a:ext cx="389876" cy="29592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AA154C-1109-4E27-8AEA-AAC9C0C60427}"/>
              </a:ext>
            </a:extLst>
          </p:cNvPr>
          <p:cNvSpPr/>
          <p:nvPr/>
        </p:nvSpPr>
        <p:spPr>
          <a:xfrm>
            <a:off x="2530549" y="854911"/>
            <a:ext cx="6456583" cy="548325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rgbClr val="FFFF00"/>
                </a:solidFill>
                <a:latin typeface="+mj-lt"/>
              </a:rPr>
              <a:t>Barang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/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jasa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yang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bersifat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rahasia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Penyelenggaraan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konferensi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mendadak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menindaklanjuti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komitmen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UGM, dan/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atau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acara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kenegaraan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rgbClr val="FFFF00"/>
                </a:solidFill>
                <a:latin typeface="+mj-lt"/>
              </a:rPr>
              <a:t>makanan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/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asupan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hewan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ternak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yang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bersifat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organik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  <a:latin typeface="+mj-lt"/>
              </a:rPr>
              <a:t>material yang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bersifat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organik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yang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ditambahkan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pada media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tanam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rgbClr val="92D050"/>
                </a:solidFill>
                <a:latin typeface="+mj-lt"/>
              </a:rPr>
              <a:t>hewan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coba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/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hewan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uji yang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digunakan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untuk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penelitian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pengaruh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bahan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kimia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dan/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atau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obat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pada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manusia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rgbClr val="92D050"/>
                </a:solidFill>
                <a:latin typeface="+mj-lt"/>
              </a:rPr>
              <a:t>bahan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pertanaman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berupa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biji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bibit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atau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vegetatif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rgbClr val="FFFF00"/>
                </a:solidFill>
                <a:latin typeface="+mj-lt"/>
              </a:rPr>
              <a:t>Barang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antik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/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kuno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bangunan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cagar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budaya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lukisan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kadaver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dan/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atau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bagiannya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  <a:latin typeface="+mj-lt"/>
              </a:rPr>
              <a:t>daftar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Barang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yang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sudah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ditetapkan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dalam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formularium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RS UGM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rgbClr val="FFFF00"/>
                </a:solidFill>
                <a:latin typeface="+mj-lt"/>
              </a:rPr>
              <a:t>pekerja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seni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sewa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gedung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kantor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sewa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ruang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terbuka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atau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tertutup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lainnya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rgbClr val="FFFF00"/>
                </a:solidFill>
                <a:latin typeface="+mj-lt"/>
              </a:rPr>
              <a:t>penanganan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keadaan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darurat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rgbClr val="92D050"/>
                </a:solidFill>
                <a:latin typeface="+mj-lt"/>
              </a:rPr>
              <a:t>Barang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/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Pekerjaan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Konstruksi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/Jasa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Lainnya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atas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penugasan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UGM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kepada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badan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usaha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milik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UGM, dan/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atau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anak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perusahaan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badan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usaha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milik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UGM.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rgbClr val="92D050"/>
                </a:solidFill>
                <a:latin typeface="+mj-lt"/>
              </a:rPr>
              <a:t>pembelian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barang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melalui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transaksi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langsung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dengan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produsen</a:t>
            </a:r>
            <a:endParaRPr lang="en-US" dirty="0">
              <a:solidFill>
                <a:srgbClr val="92D050"/>
              </a:solidFill>
              <a:latin typeface="+mj-lt"/>
            </a:endParaRP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Pemberian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Barang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Langsung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dari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Luar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Negeri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Tidak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direncanakan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sebelumnya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dan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waktu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penyelesaian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pekerjaan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tidak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bisa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ditunda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A1EDC7-6AAB-4697-8674-4C56535FE805}"/>
              </a:ext>
            </a:extLst>
          </p:cNvPr>
          <p:cNvSpPr txBox="1">
            <a:spLocks/>
          </p:cNvSpPr>
          <p:nvPr/>
        </p:nvSpPr>
        <p:spPr>
          <a:xfrm>
            <a:off x="82845" y="73774"/>
            <a:ext cx="3674963" cy="681540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34275" tIns="45700" rIns="3427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1800"/>
              <a:buNone/>
              <a:defRPr sz="2000" b="1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1800" dirty="0"/>
              <a:t>METODE PEMILIHAN PENYEDIA B/J</a:t>
            </a:r>
          </a:p>
          <a:p>
            <a:r>
              <a:rPr lang="en-US" sz="1800" dirty="0" err="1"/>
              <a:t>Penunjukan</a:t>
            </a:r>
            <a:r>
              <a:rPr lang="en-US" sz="1800" dirty="0"/>
              <a:t> </a:t>
            </a:r>
            <a:r>
              <a:rPr lang="en-US" sz="1800" dirty="0" err="1"/>
              <a:t>Langsung</a:t>
            </a: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462AC1-135E-4368-A52C-379FF1EBA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91" y="2812147"/>
            <a:ext cx="756254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 err="1"/>
              <a:t>Barang</a:t>
            </a:r>
            <a:endParaRPr lang="id-ID" sz="1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EF1E2B-4743-4A11-AF8B-5DB29A1B3A01}"/>
              </a:ext>
            </a:extLst>
          </p:cNvPr>
          <p:cNvCxnSpPr>
            <a:cxnSpLocks/>
          </p:cNvCxnSpPr>
          <p:nvPr/>
        </p:nvCxnSpPr>
        <p:spPr>
          <a:xfrm>
            <a:off x="304800" y="2540359"/>
            <a:ext cx="0" cy="1376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C62569-1304-4BB6-A52D-FF8E61BB71ED}"/>
              </a:ext>
            </a:extLst>
          </p:cNvPr>
          <p:cNvCxnSpPr>
            <a:cxnSpLocks/>
          </p:cNvCxnSpPr>
          <p:nvPr/>
        </p:nvCxnSpPr>
        <p:spPr>
          <a:xfrm>
            <a:off x="304800" y="2971800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DD437BF-1FA6-44DC-BC93-1E5C4420B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90" y="3289473"/>
            <a:ext cx="1764124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 err="1"/>
              <a:t>Pekerjaan</a:t>
            </a:r>
            <a:r>
              <a:rPr lang="en-US" sz="1400" dirty="0"/>
              <a:t> </a:t>
            </a:r>
            <a:r>
              <a:rPr lang="en-US" sz="1400" dirty="0" err="1"/>
              <a:t>Konstruksi</a:t>
            </a:r>
            <a:endParaRPr lang="id-ID" sz="1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160198-0D2A-4A37-8269-D0552B76D62D}"/>
              </a:ext>
            </a:extLst>
          </p:cNvPr>
          <p:cNvCxnSpPr>
            <a:cxnSpLocks/>
          </p:cNvCxnSpPr>
          <p:nvPr/>
        </p:nvCxnSpPr>
        <p:spPr>
          <a:xfrm>
            <a:off x="304800" y="3449126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530982A-84B4-4063-90A3-81143F622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91" y="3756904"/>
            <a:ext cx="1129312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/>
              <a:t>Jasa </a:t>
            </a:r>
            <a:r>
              <a:rPr lang="en-US" sz="1400" dirty="0" err="1"/>
              <a:t>Lainnya</a:t>
            </a:r>
            <a:endParaRPr lang="id-ID" sz="14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7E96719-E606-487A-BD9E-035722AB1C91}"/>
              </a:ext>
            </a:extLst>
          </p:cNvPr>
          <p:cNvCxnSpPr>
            <a:cxnSpLocks/>
          </p:cNvCxnSpPr>
          <p:nvPr/>
        </p:nvCxnSpPr>
        <p:spPr>
          <a:xfrm>
            <a:off x="304800" y="3916557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D9AA7B3-072F-B0BA-B2CF-7668869B1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75" y="4814804"/>
            <a:ext cx="1694885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err="1"/>
              <a:t>Pimpinan</a:t>
            </a:r>
            <a:r>
              <a:rPr lang="en-US" sz="1200" dirty="0"/>
              <a:t> Unit </a:t>
            </a:r>
            <a:r>
              <a:rPr lang="en-US" sz="1200" dirty="0" err="1"/>
              <a:t>Kerja</a:t>
            </a:r>
            <a:r>
              <a:rPr lang="en-US" sz="1200" dirty="0"/>
              <a:t> </a:t>
            </a:r>
            <a:r>
              <a:rPr lang="en-US" sz="1200" dirty="0" err="1"/>
              <a:t>yg</a:t>
            </a:r>
            <a:r>
              <a:rPr lang="en-US" sz="1200" dirty="0"/>
              <a:t> </a:t>
            </a:r>
            <a:r>
              <a:rPr lang="en-US" sz="1200" dirty="0" err="1"/>
              <a:t>melakukan</a:t>
            </a:r>
            <a:r>
              <a:rPr lang="en-US" sz="1200" dirty="0"/>
              <a:t> </a:t>
            </a:r>
            <a:r>
              <a:rPr lang="en-US" sz="1200" dirty="0" err="1"/>
              <a:t>perikatan</a:t>
            </a:r>
            <a:r>
              <a:rPr lang="en-US" sz="1200" dirty="0"/>
              <a:t> </a:t>
            </a:r>
            <a:r>
              <a:rPr lang="en-US" sz="1200" dirty="0" err="1"/>
              <a:t>Perjanjian</a:t>
            </a:r>
            <a:r>
              <a:rPr lang="en-US" sz="1200" dirty="0"/>
              <a:t> dg </a:t>
            </a:r>
            <a:r>
              <a:rPr lang="en-US" sz="1200" dirty="0" err="1"/>
              <a:t>Penyedia</a:t>
            </a:r>
            <a:endParaRPr lang="id-ID" sz="1200" dirty="0"/>
          </a:p>
        </p:txBody>
      </p:sp>
      <p:sp>
        <p:nvSpPr>
          <p:cNvPr id="24" name="Right Arrow 1">
            <a:extLst>
              <a:ext uri="{FF2B5EF4-FFF2-40B4-BE49-F238E27FC236}">
                <a16:creationId xmlns:a16="http://schemas.microsoft.com/office/drawing/2014/main" id="{21619EB9-69D4-A842-E2D4-14C823FB2524}"/>
              </a:ext>
            </a:extLst>
          </p:cNvPr>
          <p:cNvSpPr/>
          <p:nvPr/>
        </p:nvSpPr>
        <p:spPr>
          <a:xfrm rot="5400000">
            <a:off x="-609004" y="3527254"/>
            <a:ext cx="2261283" cy="28749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30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">
            <a:extLst>
              <a:ext uri="{FF2B5EF4-FFF2-40B4-BE49-F238E27FC236}">
                <a16:creationId xmlns:a16="http://schemas.microsoft.com/office/drawing/2014/main" id="{EEAB06A4-1645-4937-BD7B-26D5A9DE0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952" y="1729510"/>
            <a:ext cx="1676385" cy="559159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1600" b="1" dirty="0" err="1">
                <a:solidFill>
                  <a:schemeClr val="bg1"/>
                </a:solidFill>
                <a:latin typeface="GillSans"/>
              </a:rPr>
              <a:t>Pengadaan</a:t>
            </a:r>
            <a:endParaRPr lang="en-US" sz="1600" b="1" dirty="0">
              <a:solidFill>
                <a:schemeClr val="bg1"/>
              </a:solidFill>
              <a:latin typeface="GillSans"/>
            </a:endParaRPr>
          </a:p>
          <a:p>
            <a:r>
              <a:rPr lang="en-US" sz="1600" b="1" dirty="0" err="1">
                <a:solidFill>
                  <a:schemeClr val="bg1"/>
                </a:solidFill>
                <a:latin typeface="GillSans"/>
              </a:rPr>
              <a:t>Khusus</a:t>
            </a:r>
            <a:endParaRPr lang="en-US" sz="1600" b="1" dirty="0">
              <a:solidFill>
                <a:schemeClr val="bg1"/>
              </a:solidFill>
              <a:latin typeface="GillSans"/>
            </a:endParaRPr>
          </a:p>
        </p:txBody>
      </p:sp>
      <p:sp>
        <p:nvSpPr>
          <p:cNvPr id="22" name="Right Arrow 1">
            <a:extLst>
              <a:ext uri="{FF2B5EF4-FFF2-40B4-BE49-F238E27FC236}">
                <a16:creationId xmlns:a16="http://schemas.microsoft.com/office/drawing/2014/main" id="{0A76CB15-43AE-4D4D-974F-222B74797144}"/>
              </a:ext>
            </a:extLst>
          </p:cNvPr>
          <p:cNvSpPr/>
          <p:nvPr/>
        </p:nvSpPr>
        <p:spPr>
          <a:xfrm>
            <a:off x="2340537" y="1861128"/>
            <a:ext cx="389876" cy="29592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A1EDC7-6AAB-4697-8674-4C56535FE805}"/>
              </a:ext>
            </a:extLst>
          </p:cNvPr>
          <p:cNvSpPr txBox="1">
            <a:spLocks/>
          </p:cNvSpPr>
          <p:nvPr/>
        </p:nvSpPr>
        <p:spPr>
          <a:xfrm>
            <a:off x="116506" y="277014"/>
            <a:ext cx="4097079" cy="681540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34275" tIns="45700" rIns="3427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1800"/>
              <a:buNone/>
              <a:defRPr sz="2000" b="1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dirty="0"/>
              <a:t>METODE PEMILIHAN PENYEDIA B/J</a:t>
            </a:r>
          </a:p>
          <a:p>
            <a:r>
              <a:rPr lang="en-US"/>
              <a:t>Penunjukan Langsung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462AC1-135E-4368-A52C-379FF1EBA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481" y="2560456"/>
            <a:ext cx="1484137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/>
              <a:t>Jasa </a:t>
            </a:r>
            <a:r>
              <a:rPr lang="en-US" sz="1400" dirty="0" err="1"/>
              <a:t>Konsultansi</a:t>
            </a:r>
            <a:endParaRPr lang="id-ID" sz="1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EF1E2B-4743-4A11-AF8B-5DB29A1B3A01}"/>
              </a:ext>
            </a:extLst>
          </p:cNvPr>
          <p:cNvCxnSpPr>
            <a:cxnSpLocks/>
          </p:cNvCxnSpPr>
          <p:nvPr/>
        </p:nvCxnSpPr>
        <p:spPr>
          <a:xfrm>
            <a:off x="708890" y="2288669"/>
            <a:ext cx="0" cy="4314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C62569-1304-4BB6-A52D-FF8E61BB71ED}"/>
              </a:ext>
            </a:extLst>
          </p:cNvPr>
          <p:cNvCxnSpPr>
            <a:cxnSpLocks/>
          </p:cNvCxnSpPr>
          <p:nvPr/>
        </p:nvCxnSpPr>
        <p:spPr>
          <a:xfrm>
            <a:off x="708890" y="2720109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023D2-DE03-FD56-978B-0939BB189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52" y="3880686"/>
            <a:ext cx="1694885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err="1"/>
              <a:t>Pimpinan</a:t>
            </a:r>
            <a:r>
              <a:rPr lang="en-US" sz="1200" dirty="0"/>
              <a:t> Unit </a:t>
            </a:r>
            <a:r>
              <a:rPr lang="en-US" sz="1200" dirty="0" err="1"/>
              <a:t>Kerja</a:t>
            </a:r>
            <a:r>
              <a:rPr lang="en-US" sz="1200" dirty="0"/>
              <a:t> </a:t>
            </a:r>
            <a:r>
              <a:rPr lang="en-US" sz="1200" dirty="0" err="1"/>
              <a:t>yg</a:t>
            </a:r>
            <a:r>
              <a:rPr lang="en-US" sz="1200" dirty="0"/>
              <a:t> </a:t>
            </a:r>
            <a:r>
              <a:rPr lang="en-US" sz="1200" dirty="0" err="1"/>
              <a:t>melakukan</a:t>
            </a:r>
            <a:r>
              <a:rPr lang="en-US" sz="1200" dirty="0"/>
              <a:t> </a:t>
            </a:r>
            <a:r>
              <a:rPr lang="en-US" sz="1200" dirty="0" err="1"/>
              <a:t>perikatan</a:t>
            </a:r>
            <a:r>
              <a:rPr lang="en-US" sz="1200" dirty="0"/>
              <a:t> </a:t>
            </a:r>
            <a:r>
              <a:rPr lang="en-US" sz="1200" dirty="0" err="1"/>
              <a:t>Perjanjian</a:t>
            </a:r>
            <a:r>
              <a:rPr lang="en-US" sz="1200" dirty="0"/>
              <a:t> dg </a:t>
            </a:r>
            <a:r>
              <a:rPr lang="en-US" sz="1200" dirty="0" err="1"/>
              <a:t>Penyedia</a:t>
            </a:r>
            <a:endParaRPr lang="id-ID" sz="1200" dirty="0"/>
          </a:p>
        </p:txBody>
      </p:sp>
      <p:sp>
        <p:nvSpPr>
          <p:cNvPr id="13" name="Right Arrow 1">
            <a:extLst>
              <a:ext uri="{FF2B5EF4-FFF2-40B4-BE49-F238E27FC236}">
                <a16:creationId xmlns:a16="http://schemas.microsoft.com/office/drawing/2014/main" id="{5F7DF7D9-DA46-6937-50FA-B8FB4B502495}"/>
              </a:ext>
            </a:extLst>
          </p:cNvPr>
          <p:cNvSpPr/>
          <p:nvPr/>
        </p:nvSpPr>
        <p:spPr>
          <a:xfrm rot="5400000">
            <a:off x="93197" y="2974543"/>
            <a:ext cx="1571547" cy="19980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E5E06F-FADC-ED3D-FF2A-DE0AD6B00C2B}"/>
              </a:ext>
            </a:extLst>
          </p:cNvPr>
          <p:cNvSpPr/>
          <p:nvPr/>
        </p:nvSpPr>
        <p:spPr>
          <a:xfrm>
            <a:off x="2934639" y="1645325"/>
            <a:ext cx="5809837" cy="218892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D" dirty="0">
                <a:solidFill>
                  <a:schemeClr val="bg1"/>
                </a:solidFill>
                <a:latin typeface="+mj-lt"/>
              </a:rPr>
              <a:t>Jasa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profesi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tertentu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standar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remunerasi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/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imbalan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jasa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/honorarium,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layanan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keahlian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praktik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pemasaran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, dan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kode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etik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telah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ditetapkan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oleh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perkumpulan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profesinya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antara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lain: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jasa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arbiter;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jasa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pengacara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/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penasihat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hukum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;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jasa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tenaga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kesehatan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;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jasa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Pejabat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Pembuat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Akta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Tanah (PPAT)/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notaris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; </a:t>
            </a:r>
            <a:r>
              <a:rPr lang="en-ID" dirty="0" err="1">
                <a:solidFill>
                  <a:srgbClr val="FFFF00"/>
                </a:solidFill>
                <a:latin typeface="+mj-lt"/>
              </a:rPr>
              <a:t>jasa</a:t>
            </a:r>
            <a:r>
              <a:rPr lang="en-ID" dirty="0">
                <a:solidFill>
                  <a:srgbClr val="FFFF00"/>
                </a:solidFill>
                <a:latin typeface="+mj-lt"/>
              </a:rPr>
              <a:t> auditor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;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jasa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penerjemah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/ interpreter;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atau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jasa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penilai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. 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ID" dirty="0">
                <a:solidFill>
                  <a:schemeClr val="bg1"/>
                </a:solidFill>
                <a:latin typeface="+mj-lt"/>
              </a:rPr>
              <a:t>Jasa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konsultansi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atas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penugasan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UGM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kepada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badan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usaha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milik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UGM, dan/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atau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anak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perusahaan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badan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usaha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milik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UGM. </a:t>
            </a:r>
          </a:p>
        </p:txBody>
      </p:sp>
    </p:spTree>
    <p:extLst>
      <p:ext uri="{BB962C8B-B14F-4D97-AF65-F5344CB8AC3E}">
        <p14:creationId xmlns:p14="http://schemas.microsoft.com/office/powerpoint/2010/main" val="175009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">
            <a:extLst>
              <a:ext uri="{FF2B5EF4-FFF2-40B4-BE49-F238E27FC236}">
                <a16:creationId xmlns:a16="http://schemas.microsoft.com/office/drawing/2014/main" id="{EEAB06A4-1645-4937-BD7B-26D5A9DE0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62" y="1345520"/>
            <a:ext cx="1676385" cy="559159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1600" b="1" dirty="0" err="1">
                <a:solidFill>
                  <a:schemeClr val="bg1"/>
                </a:solidFill>
                <a:latin typeface="GillSans"/>
              </a:rPr>
              <a:t>Pengadaan</a:t>
            </a:r>
            <a:endParaRPr lang="en-US" sz="1600" b="1" dirty="0">
              <a:solidFill>
                <a:schemeClr val="bg1"/>
              </a:solidFill>
              <a:latin typeface="GillSans"/>
            </a:endParaRPr>
          </a:p>
          <a:p>
            <a:r>
              <a:rPr lang="en-US" sz="1600" b="1" dirty="0" err="1">
                <a:solidFill>
                  <a:schemeClr val="bg1"/>
                </a:solidFill>
                <a:latin typeface="GillSans"/>
              </a:rPr>
              <a:t>Tertentu</a:t>
            </a:r>
            <a:endParaRPr lang="en-US" sz="1600" b="1" dirty="0">
              <a:solidFill>
                <a:schemeClr val="bg1"/>
              </a:solidFill>
              <a:latin typeface="GillSans"/>
            </a:endParaRPr>
          </a:p>
        </p:txBody>
      </p:sp>
      <p:sp>
        <p:nvSpPr>
          <p:cNvPr id="22" name="Right Arrow 1">
            <a:extLst>
              <a:ext uri="{FF2B5EF4-FFF2-40B4-BE49-F238E27FC236}">
                <a16:creationId xmlns:a16="http://schemas.microsoft.com/office/drawing/2014/main" id="{0A76CB15-43AE-4D4D-974F-222B74797144}"/>
              </a:ext>
            </a:extLst>
          </p:cNvPr>
          <p:cNvSpPr/>
          <p:nvPr/>
        </p:nvSpPr>
        <p:spPr>
          <a:xfrm>
            <a:off x="1936447" y="1477138"/>
            <a:ext cx="389876" cy="29592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AA154C-1109-4E27-8AEA-AAC9C0C60427}"/>
              </a:ext>
            </a:extLst>
          </p:cNvPr>
          <p:cNvSpPr/>
          <p:nvPr/>
        </p:nvSpPr>
        <p:spPr>
          <a:xfrm>
            <a:off x="2586339" y="1220384"/>
            <a:ext cx="6400799" cy="484221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rgbClr val="92D050"/>
                </a:solidFill>
                <a:latin typeface="+mj-lt"/>
              </a:rPr>
              <a:t>pekerjaan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konstruksi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bangunan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yang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merupakan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satu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kesatuan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sistem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konstruksi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dan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satu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kesatuan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tanggung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jawab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atas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risiko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kegagalan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bangunan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yang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secara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keseluruhan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tidak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dapat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direncanakan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/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diperhitungkan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sebelumnya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(unforeseen condition);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Hanya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dapat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disediakan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oleh 1 (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satu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)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Pelaku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Usaha yang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mampu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Spesifik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dan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hanya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dapat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dilaksanakan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oleh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pemegang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hak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paten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rgbClr val="FFFF00"/>
                </a:solidFill>
                <a:latin typeface="+mj-lt"/>
              </a:rPr>
              <a:t>Setelah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Tender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ulang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mengalami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kegagalan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rgbClr val="92D050"/>
                </a:solidFill>
                <a:latin typeface="+mj-lt"/>
              </a:rPr>
              <a:t>Bahan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berbahaya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bagi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keselamatan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manusia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dan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memerlukan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keahlian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dan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ijin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+mj-lt"/>
              </a:rPr>
              <a:t>khusus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Pekerjaan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Konstruksi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sebagian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atau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seluruh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pendanaannya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bersumber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dari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kerja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sama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atau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Swakeloala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Barang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Pekerjaan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Konstruksi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/Jasa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Lainnya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dananya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dibiayai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dari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kegiatan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Penelitian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Pekerjaan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lanjutan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akibat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putus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Perjanjian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Barang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/Jasa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Lainnya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berdasarkan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tarif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resmi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ditetapkan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pemerintah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atau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tercantum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dalam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sistem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E-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katalog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pemerintah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atau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E-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katalog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UGM;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atau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Sewa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penginapan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/hotel/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ruang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rapat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tarifnya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terbuka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dan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dapat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diakses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oleh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masyarakat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A1EDC7-6AAB-4697-8674-4C56535FE805}"/>
              </a:ext>
            </a:extLst>
          </p:cNvPr>
          <p:cNvSpPr txBox="1">
            <a:spLocks/>
          </p:cNvSpPr>
          <p:nvPr/>
        </p:nvSpPr>
        <p:spPr>
          <a:xfrm>
            <a:off x="156862" y="235309"/>
            <a:ext cx="4097079" cy="681540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34275" tIns="45700" rIns="3427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1800"/>
              <a:buNone/>
              <a:defRPr sz="2000" b="1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dirty="0"/>
              <a:t>METODE PEMILIHAN PENYEDIA B/J</a:t>
            </a:r>
          </a:p>
          <a:p>
            <a:r>
              <a:rPr lang="en-US"/>
              <a:t>Penunjukan Langsung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FDE4F3-AA38-4839-A0C0-39F20C7AB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91" y="2176466"/>
            <a:ext cx="756254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 err="1"/>
              <a:t>Barang</a:t>
            </a:r>
            <a:endParaRPr lang="id-ID" sz="1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A577D4-5B8A-45C0-B354-E11685D33AF2}"/>
              </a:ext>
            </a:extLst>
          </p:cNvPr>
          <p:cNvCxnSpPr>
            <a:cxnSpLocks/>
          </p:cNvCxnSpPr>
          <p:nvPr/>
        </p:nvCxnSpPr>
        <p:spPr>
          <a:xfrm>
            <a:off x="304800" y="1904678"/>
            <a:ext cx="0" cy="1376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8CB8CE-A9BF-471F-81BB-00331A46E72F}"/>
              </a:ext>
            </a:extLst>
          </p:cNvPr>
          <p:cNvCxnSpPr>
            <a:cxnSpLocks/>
          </p:cNvCxnSpPr>
          <p:nvPr/>
        </p:nvCxnSpPr>
        <p:spPr>
          <a:xfrm>
            <a:off x="304800" y="2336119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B7A397F-A6FB-4FBD-97B4-315AD0FCC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90" y="2653792"/>
            <a:ext cx="1764124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 err="1"/>
              <a:t>Pekerjaan</a:t>
            </a:r>
            <a:r>
              <a:rPr lang="en-US" sz="1400" dirty="0"/>
              <a:t> </a:t>
            </a:r>
            <a:r>
              <a:rPr lang="en-US" sz="1400" dirty="0" err="1"/>
              <a:t>Konstruksi</a:t>
            </a:r>
            <a:endParaRPr lang="id-ID" sz="1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F1D2F4-33B9-43F8-879D-571D03C6992A}"/>
              </a:ext>
            </a:extLst>
          </p:cNvPr>
          <p:cNvCxnSpPr>
            <a:cxnSpLocks/>
          </p:cNvCxnSpPr>
          <p:nvPr/>
        </p:nvCxnSpPr>
        <p:spPr>
          <a:xfrm>
            <a:off x="304800" y="2813445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7A5F163-EF5E-40A9-8B32-CD4FED19F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91" y="3121223"/>
            <a:ext cx="1129312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/>
              <a:t>Jasa </a:t>
            </a:r>
            <a:r>
              <a:rPr lang="en-US" sz="1400" dirty="0" err="1"/>
              <a:t>Lainnya</a:t>
            </a:r>
            <a:endParaRPr lang="id-ID" sz="1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BCCFB6-2999-4B48-8CFF-563D5970A3B2}"/>
              </a:ext>
            </a:extLst>
          </p:cNvPr>
          <p:cNvCxnSpPr>
            <a:cxnSpLocks/>
          </p:cNvCxnSpPr>
          <p:nvPr/>
        </p:nvCxnSpPr>
        <p:spPr>
          <a:xfrm>
            <a:off x="304800" y="3280876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006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">
            <a:extLst>
              <a:ext uri="{FF2B5EF4-FFF2-40B4-BE49-F238E27FC236}">
                <a16:creationId xmlns:a16="http://schemas.microsoft.com/office/drawing/2014/main" id="{EEAB06A4-1645-4937-BD7B-26D5A9DE0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62" y="1981201"/>
            <a:ext cx="1676385" cy="559159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1600" b="1" dirty="0" err="1">
                <a:solidFill>
                  <a:schemeClr val="bg1"/>
                </a:solidFill>
                <a:latin typeface="GillSans"/>
              </a:rPr>
              <a:t>Pengadaan</a:t>
            </a:r>
            <a:endParaRPr lang="en-US" sz="1600" b="1" dirty="0">
              <a:solidFill>
                <a:schemeClr val="bg1"/>
              </a:solidFill>
              <a:latin typeface="GillSans"/>
            </a:endParaRPr>
          </a:p>
          <a:p>
            <a:r>
              <a:rPr lang="en-US" sz="1600" b="1" dirty="0" err="1">
                <a:solidFill>
                  <a:schemeClr val="bg1"/>
                </a:solidFill>
                <a:latin typeface="GillSans"/>
              </a:rPr>
              <a:t>Tertentu</a:t>
            </a:r>
            <a:endParaRPr lang="en-US" sz="1600" b="1" dirty="0">
              <a:solidFill>
                <a:schemeClr val="bg1"/>
              </a:solidFill>
              <a:latin typeface="GillSans"/>
            </a:endParaRPr>
          </a:p>
        </p:txBody>
      </p:sp>
      <p:sp>
        <p:nvSpPr>
          <p:cNvPr id="22" name="Right Arrow 1">
            <a:extLst>
              <a:ext uri="{FF2B5EF4-FFF2-40B4-BE49-F238E27FC236}">
                <a16:creationId xmlns:a16="http://schemas.microsoft.com/office/drawing/2014/main" id="{0A76CB15-43AE-4D4D-974F-222B74797144}"/>
              </a:ext>
            </a:extLst>
          </p:cNvPr>
          <p:cNvSpPr/>
          <p:nvPr/>
        </p:nvSpPr>
        <p:spPr>
          <a:xfrm>
            <a:off x="1936447" y="2112819"/>
            <a:ext cx="389876" cy="29592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AA154C-1109-4E27-8AEA-AAC9C0C60427}"/>
              </a:ext>
            </a:extLst>
          </p:cNvPr>
          <p:cNvSpPr/>
          <p:nvPr/>
        </p:nvSpPr>
        <p:spPr>
          <a:xfrm>
            <a:off x="2514601" y="1828800"/>
            <a:ext cx="5964010" cy="2514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j-lt"/>
              </a:rPr>
              <a:t>Jasa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Konsultansi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hanya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dapat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dilakukan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oleh 1 (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satu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)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Pelaku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Usaha yang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mampu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j-lt"/>
              </a:rPr>
              <a:t>Jasa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Konsultansi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hanya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dapat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dilakukan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oleh 1 (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satu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)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pemegang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hak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cipta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telah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terdaftar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atau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pihak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telah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mendapat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izin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pemegang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hak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cipta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lanjutan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pekerjaan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konsultan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perencana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pengawasan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berkala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Perjanjian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sebelumnya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dibekukan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;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atau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rgbClr val="FFFF00"/>
                </a:solidFill>
                <a:latin typeface="+mj-lt"/>
              </a:rPr>
              <a:t>pekerjaan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perencanaan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konstruksi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yang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nilainya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lebih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besar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dari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Rp200.000.000,00 (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dua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juta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rupiah),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kebutuhannya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tidak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dapat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ditunda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dan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tidak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cukup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waktu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untuk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melakukan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Seleksi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A1EDC7-6AAB-4697-8674-4C56535FE805}"/>
              </a:ext>
            </a:extLst>
          </p:cNvPr>
          <p:cNvSpPr txBox="1">
            <a:spLocks/>
          </p:cNvSpPr>
          <p:nvPr/>
        </p:nvSpPr>
        <p:spPr>
          <a:xfrm>
            <a:off x="17722" y="873984"/>
            <a:ext cx="4097079" cy="681540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34275" tIns="45700" rIns="3427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1800"/>
              <a:buNone/>
              <a:defRPr sz="2000" b="1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dirty="0"/>
              <a:t>METODE PEMILIHAN PENYEDIA B/J</a:t>
            </a:r>
          </a:p>
          <a:p>
            <a:r>
              <a:rPr lang="en-US"/>
              <a:t>Penunjukan Langsung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EB22E-08AE-4EE4-80B7-0BFDB56EA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91" y="2812147"/>
            <a:ext cx="1484137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/>
              <a:t>Jasa </a:t>
            </a:r>
            <a:r>
              <a:rPr lang="en-US" sz="1400" dirty="0" err="1"/>
              <a:t>Konsultansi</a:t>
            </a:r>
            <a:endParaRPr lang="id-ID" sz="14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844505-0FA0-464B-A085-FE9F17B43A89}"/>
              </a:ext>
            </a:extLst>
          </p:cNvPr>
          <p:cNvCxnSpPr>
            <a:cxnSpLocks/>
          </p:cNvCxnSpPr>
          <p:nvPr/>
        </p:nvCxnSpPr>
        <p:spPr>
          <a:xfrm>
            <a:off x="304800" y="2540360"/>
            <a:ext cx="0" cy="4314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DABF73-199B-4055-A7A2-0E985B3645EC}"/>
              </a:ext>
            </a:extLst>
          </p:cNvPr>
          <p:cNvCxnSpPr>
            <a:cxnSpLocks/>
          </p:cNvCxnSpPr>
          <p:nvPr/>
        </p:nvCxnSpPr>
        <p:spPr>
          <a:xfrm>
            <a:off x="304800" y="2971800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284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5114AC-F60F-95AD-F150-48B0161626AD}"/>
              </a:ext>
            </a:extLst>
          </p:cNvPr>
          <p:cNvSpPr/>
          <p:nvPr/>
        </p:nvSpPr>
        <p:spPr>
          <a:xfrm>
            <a:off x="228600" y="1066800"/>
            <a:ext cx="3733800" cy="44005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AC482-CB0C-24E9-1983-601718B73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84" y="260684"/>
            <a:ext cx="4732421" cy="370608"/>
          </a:xfr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vert="horz" wrap="square" lIns="25718" tIns="45720" rIns="25718" bIns="45720" rtlCol="0" anchor="ctr" anchorCtr="0">
            <a:noAutofit/>
          </a:bodyPr>
          <a:lstStyle/>
          <a:p>
            <a:pPr algn="l"/>
            <a:r>
              <a:rPr lang="en-US" sz="1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Proses </a:t>
            </a:r>
            <a:r>
              <a:rPr lang="en-US" sz="1800" b="1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Penunjukan</a:t>
            </a:r>
            <a:r>
              <a:rPr lang="en-US" sz="1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Langsung</a:t>
            </a:r>
            <a:r>
              <a:rPr lang="en-US" sz="1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&gt; 200 </a:t>
            </a:r>
            <a:r>
              <a:rPr lang="en-US" sz="1800" b="1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juta</a:t>
            </a:r>
            <a:endParaRPr lang="en-ID" sz="18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45913-312D-96D6-3562-A33ED1440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3" y="1101854"/>
            <a:ext cx="3669235" cy="43304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EE72BD5-CC62-6751-2A59-97CCD53B259C}"/>
              </a:ext>
            </a:extLst>
          </p:cNvPr>
          <p:cNvSpPr txBox="1">
            <a:spLocks/>
          </p:cNvSpPr>
          <p:nvPr/>
        </p:nvSpPr>
        <p:spPr>
          <a:xfrm>
            <a:off x="4121726" y="1451372"/>
            <a:ext cx="4869874" cy="40454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just">
              <a:buFont typeface="+mj-lt"/>
              <a:buAutoNum type="arabicPeriod"/>
            </a:pP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Pimpinan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Unit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Kerja</a:t>
            </a:r>
            <a:r>
              <a:rPr lang="id-ID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menyampaikan surat permohonan pengadaan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melampirkan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Kerangka Acuan Kerja (KAK)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dan calon penyedia jasa yang ditunjuk ke Kantor Pengadaan</a:t>
            </a:r>
            <a:endParaRPr lang="en-ID" sz="14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Kepala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Kantor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Pengadaan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menugaskan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Tim Pemilihan Penyedia 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(TPP)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PPP dan TPP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melakukan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Rapat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Persiapan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Pengadaan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menyamakan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persepsi</a:t>
            </a:r>
            <a:endParaRPr lang="en-US" sz="14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TPP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memproses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Penunjukan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Langsung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PPP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menerbitkan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SPPBJ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Rekanan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membuat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Jaminan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pelaksanaan</a:t>
            </a:r>
            <a:endParaRPr lang="en-US" sz="14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PPP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menandatangani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Dokumen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Perjanjian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bersama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rekanan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ditunjuk</a:t>
            </a:r>
            <a:endParaRPr lang="en-ID" sz="14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Rekanan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melaksanakan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pekerjaan</a:t>
            </a:r>
            <a:endParaRPr lang="en-ID" sz="14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PPP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mengeluarkan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Berita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Acara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Serah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Terima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pekerjaan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rekanan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sudah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selesai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dilanjutkan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permintaan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pembayaran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PUMK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lewat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Aplikasi</a:t>
            </a:r>
            <a:endParaRPr lang="en-US" sz="14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PUMK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melakukan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pembayaran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rekanan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lewat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Aplikasi</a:t>
            </a:r>
            <a:endParaRPr lang="en-ID" sz="14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DC5C9E-C942-7E01-D8AF-66C7296163CB}"/>
              </a:ext>
            </a:extLst>
          </p:cNvPr>
          <p:cNvSpPr/>
          <p:nvPr/>
        </p:nvSpPr>
        <p:spPr>
          <a:xfrm>
            <a:off x="1395663" y="1672389"/>
            <a:ext cx="926432" cy="192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err="1">
                <a:solidFill>
                  <a:schemeClr val="tx1"/>
                </a:solidFill>
              </a:rPr>
              <a:t>Kepala</a:t>
            </a:r>
            <a:r>
              <a:rPr lang="en-US" sz="600" dirty="0">
                <a:solidFill>
                  <a:schemeClr val="tx1"/>
                </a:solidFill>
              </a:rPr>
              <a:t> Kantor </a:t>
            </a:r>
            <a:r>
              <a:rPr lang="en-US" sz="600" dirty="0" err="1">
                <a:solidFill>
                  <a:schemeClr val="tx1"/>
                </a:solidFill>
              </a:rPr>
              <a:t>Pengadaan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CA311C-7C4F-7BD7-1A97-1F626D789D20}"/>
              </a:ext>
            </a:extLst>
          </p:cNvPr>
          <p:cNvSpPr/>
          <p:nvPr/>
        </p:nvSpPr>
        <p:spPr>
          <a:xfrm>
            <a:off x="2779295" y="1263316"/>
            <a:ext cx="1023685" cy="668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ADBE0085-5B75-AEBA-31B0-B256A80FCBED}"/>
              </a:ext>
            </a:extLst>
          </p:cNvPr>
          <p:cNvCxnSpPr>
            <a:cxnSpLocks/>
          </p:cNvCxnSpPr>
          <p:nvPr/>
        </p:nvCxnSpPr>
        <p:spPr>
          <a:xfrm>
            <a:off x="2037818" y="1543813"/>
            <a:ext cx="1251702" cy="549720"/>
          </a:xfrm>
          <a:prstGeom prst="bentConnector3">
            <a:avLst>
              <a:gd name="adj1" fmla="val 9998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34958AD-7D84-5A68-A6B1-EB23FA77ED84}"/>
              </a:ext>
            </a:extLst>
          </p:cNvPr>
          <p:cNvSpPr/>
          <p:nvPr/>
        </p:nvSpPr>
        <p:spPr>
          <a:xfrm>
            <a:off x="3289521" y="1864894"/>
            <a:ext cx="640598" cy="102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err="1">
                <a:solidFill>
                  <a:schemeClr val="tx1"/>
                </a:solidFill>
              </a:rPr>
              <a:t>Koor</a:t>
            </a:r>
            <a:r>
              <a:rPr lang="en-US" sz="600" dirty="0">
                <a:solidFill>
                  <a:schemeClr val="tx1"/>
                </a:solidFill>
              </a:rPr>
              <a:t>. Bid </a:t>
            </a:r>
            <a:r>
              <a:rPr lang="en-US" sz="600" dirty="0" err="1">
                <a:solidFill>
                  <a:schemeClr val="tx1"/>
                </a:solidFill>
              </a:rPr>
              <a:t>Layanan</a:t>
            </a:r>
            <a:r>
              <a:rPr lang="en-US" sz="600" dirty="0">
                <a:solidFill>
                  <a:schemeClr val="tx1"/>
                </a:solidFill>
              </a:rPr>
              <a:t> </a:t>
            </a:r>
            <a:r>
              <a:rPr lang="en-US" sz="600" dirty="0" err="1">
                <a:solidFill>
                  <a:schemeClr val="tx1"/>
                </a:solidFill>
              </a:rPr>
              <a:t>Pengadaan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C5E0B0-AC85-B7EA-F32E-22740B4C9896}"/>
              </a:ext>
            </a:extLst>
          </p:cNvPr>
          <p:cNvSpPr/>
          <p:nvPr/>
        </p:nvSpPr>
        <p:spPr>
          <a:xfrm>
            <a:off x="3435567" y="2394284"/>
            <a:ext cx="494551" cy="102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19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AC482-CB0C-24E9-1983-601718B73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67" y="248653"/>
            <a:ext cx="4557054" cy="425116"/>
          </a:xfr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vert="horz" wrap="square" lIns="25718" tIns="45720" rIns="25718" bIns="45720" rtlCol="0" anchor="ctr" anchorCtr="0">
            <a:noAutofit/>
          </a:bodyPr>
          <a:lstStyle/>
          <a:p>
            <a:pPr algn="l"/>
            <a:r>
              <a:rPr lang="en-US" sz="1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Proses </a:t>
            </a:r>
            <a:r>
              <a:rPr lang="en-US" sz="1800" b="1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Penunjukan</a:t>
            </a:r>
            <a:r>
              <a:rPr lang="en-US" sz="1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Langsung</a:t>
            </a:r>
            <a:r>
              <a:rPr lang="en-US" sz="1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oleh TPP</a:t>
            </a:r>
            <a:endParaRPr lang="en-ID" sz="18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BF9AB1-6193-E13C-18DD-2E4203E16584}"/>
              </a:ext>
            </a:extLst>
          </p:cNvPr>
          <p:cNvSpPr txBox="1"/>
          <p:nvPr/>
        </p:nvSpPr>
        <p:spPr>
          <a:xfrm>
            <a:off x="761999" y="1706475"/>
            <a:ext cx="787750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eriod"/>
              <a:tabLst>
                <a:tab pos="457200" algn="l"/>
              </a:tabLst>
            </a:pP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Undangan</a:t>
            </a:r>
            <a:endParaRPr lang="en-ID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eriod"/>
              <a:tabLst>
                <a:tab pos="457200" algn="l"/>
              </a:tabLst>
            </a:pP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rapat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penjelasan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pekerjaan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Aanwijzing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342900" indent="-342900">
              <a:buFont typeface="+mj-lt"/>
              <a:buAutoNum type="alphaLcPeriod"/>
              <a:tabLst>
                <a:tab pos="457200" algn="l"/>
              </a:tabLst>
            </a:pP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Penyampaian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penawaran</a:t>
            </a:r>
            <a:endParaRPr lang="en-ID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eriod"/>
              <a:tabLst>
                <a:tab pos="457200" algn="l"/>
              </a:tabLst>
            </a:pP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evaluasi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kualifikasi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administrasi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teknis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lphaLcPeriod"/>
              <a:tabLst>
                <a:tab pos="457200" algn="l"/>
              </a:tabLst>
            </a:pP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klarifikasi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negosiasi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teknis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harga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+mj-lt"/>
              <a:buAutoNum type="alphaLcPeriod"/>
              <a:tabLst>
                <a:tab pos="457200" algn="l"/>
              </a:tabLst>
            </a:pP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Penyusunan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Berita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Acara Hasil </a:t>
            </a: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Penunjukan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Langsung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lphaLcPeriod"/>
              <a:tabLst>
                <a:tab pos="457200" algn="l"/>
              </a:tabLst>
            </a:pP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Penetapan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pengumuman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Penunjukan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Langsung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+mj-lt"/>
              <a:buAutoNum type="alphaLcPeriod"/>
              <a:tabLst>
                <a:tab pos="457200" algn="l"/>
              </a:tabLst>
            </a:pP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Penyampaian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Penunjukan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Langsung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ID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PPP </a:t>
            </a:r>
          </a:p>
        </p:txBody>
      </p:sp>
    </p:spTree>
    <p:extLst>
      <p:ext uri="{BB962C8B-B14F-4D97-AF65-F5344CB8AC3E}">
        <p14:creationId xmlns:p14="http://schemas.microsoft.com/office/powerpoint/2010/main" val="2849804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B517D5-5635-A40D-8885-FA6A814B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aper with text and numbers&#10;&#10;Description automatically generated">
            <a:extLst>
              <a:ext uri="{FF2B5EF4-FFF2-40B4-BE49-F238E27FC236}">
                <a16:creationId xmlns:a16="http://schemas.microsoft.com/office/drawing/2014/main" id="{B7C74622-2E59-5D41-0EF6-2054E94C2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60" y="760404"/>
            <a:ext cx="4176879" cy="562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32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B517D5-5635-A40D-8885-FA6A814B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letter of a person&#10;&#10;Description automatically generated with medium confidence">
            <a:extLst>
              <a:ext uri="{FF2B5EF4-FFF2-40B4-BE49-F238E27FC236}">
                <a16:creationId xmlns:a16="http://schemas.microsoft.com/office/drawing/2014/main" id="{5EB89432-A529-0219-18A4-EAB07E66C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159" y="587123"/>
            <a:ext cx="4885018" cy="568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21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AC482-CB0C-24E9-1983-601718B73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83" y="284747"/>
            <a:ext cx="4593145" cy="370608"/>
          </a:xfr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vert="horz" wrap="square" lIns="25718" tIns="45720" rIns="25718" bIns="45720" rtlCol="0" anchor="ctr" anchorCtr="0">
            <a:noAutofit/>
          </a:bodyPr>
          <a:lstStyle/>
          <a:p>
            <a:pPr algn="l"/>
            <a:r>
              <a:rPr lang="en-US" sz="1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Proses </a:t>
            </a:r>
            <a:r>
              <a:rPr lang="en-US" sz="1800" b="1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Penunjukan</a:t>
            </a:r>
            <a:r>
              <a:rPr lang="en-US" sz="1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Langsung</a:t>
            </a:r>
            <a:r>
              <a:rPr lang="en-US" sz="1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oleh TPP</a:t>
            </a:r>
            <a:endParaRPr lang="en-ID" sz="18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A white and black letter&#10;&#10;Description automatically generated">
            <a:extLst>
              <a:ext uri="{FF2B5EF4-FFF2-40B4-BE49-F238E27FC236}">
                <a16:creationId xmlns:a16="http://schemas.microsoft.com/office/drawing/2014/main" id="{DE22ADF9-6B77-2A58-F77D-FCD11AEC1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8044"/>
            <a:ext cx="3763280" cy="40957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F940C1-8F0A-8935-D42D-E0F712C29906}"/>
              </a:ext>
            </a:extLst>
          </p:cNvPr>
          <p:cNvCxnSpPr/>
          <p:nvPr/>
        </p:nvCxnSpPr>
        <p:spPr>
          <a:xfrm>
            <a:off x="4495800" y="1524000"/>
            <a:ext cx="0" cy="41719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document with text on it&#10;&#10;Description automatically generated">
            <a:extLst>
              <a:ext uri="{FF2B5EF4-FFF2-40B4-BE49-F238E27FC236}">
                <a16:creationId xmlns:a16="http://schemas.microsoft.com/office/drawing/2014/main" id="{F135C22E-6758-00CF-37B7-659041EA5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23" y="1705540"/>
            <a:ext cx="4187378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5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75EB00A1-8EFC-FA87-0E02-0282B53D83C9}"/>
              </a:ext>
            </a:extLst>
          </p:cNvPr>
          <p:cNvSpPr txBox="1"/>
          <p:nvPr/>
        </p:nvSpPr>
        <p:spPr>
          <a:xfrm>
            <a:off x="1274708" y="1981169"/>
            <a:ext cx="3765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solidFill>
                  <a:srgbClr val="007AB9"/>
                </a:solidFill>
                <a:latin typeface="Tahoma"/>
                <a:cs typeface="Tahoma"/>
              </a:rPr>
              <a:t>202</a:t>
            </a:r>
            <a:r>
              <a:rPr lang="en-US" sz="1400" spc="-65" dirty="0">
                <a:solidFill>
                  <a:srgbClr val="007AB9"/>
                </a:solidFill>
                <a:latin typeface="Tahoma"/>
                <a:cs typeface="Tahoma"/>
              </a:rPr>
              <a:t>0</a:t>
            </a:r>
            <a:endParaRPr sz="1400" dirty="0">
              <a:latin typeface="Tahoma"/>
              <a:cs typeface="Tahoma"/>
            </a:endParaRPr>
          </a:p>
        </p:txBody>
      </p:sp>
      <p:grpSp>
        <p:nvGrpSpPr>
          <p:cNvPr id="6" name="object 8">
            <a:extLst>
              <a:ext uri="{FF2B5EF4-FFF2-40B4-BE49-F238E27FC236}">
                <a16:creationId xmlns:a16="http://schemas.microsoft.com/office/drawing/2014/main" id="{212C5821-B95C-3415-93CB-34C727FC4F3B}"/>
              </a:ext>
            </a:extLst>
          </p:cNvPr>
          <p:cNvGrpSpPr/>
          <p:nvPr/>
        </p:nvGrpSpPr>
        <p:grpSpPr>
          <a:xfrm>
            <a:off x="513132" y="2115423"/>
            <a:ext cx="3962400" cy="1020444"/>
            <a:chOff x="477963" y="2162317"/>
            <a:chExt cx="3962400" cy="1020444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204AA0DC-0C95-0ACE-2BFC-6478C81833BF}"/>
                </a:ext>
              </a:extLst>
            </p:cNvPr>
            <p:cNvSpPr/>
            <p:nvPr/>
          </p:nvSpPr>
          <p:spPr>
            <a:xfrm>
              <a:off x="1704606" y="2167079"/>
              <a:ext cx="803910" cy="829944"/>
            </a:xfrm>
            <a:custGeom>
              <a:avLst/>
              <a:gdLst/>
              <a:ahLst/>
              <a:cxnLst/>
              <a:rect l="l" t="t" r="r" b="b"/>
              <a:pathLst>
                <a:path w="803910" h="829944">
                  <a:moveTo>
                    <a:pt x="0" y="0"/>
                  </a:moveTo>
                  <a:lnTo>
                    <a:pt x="803282" y="829444"/>
                  </a:lnTo>
                </a:path>
              </a:pathLst>
            </a:custGeom>
            <a:ln w="9524">
              <a:solidFill>
                <a:srgbClr val="00B5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77F8FE28-E058-B607-1F63-8D9D4068B542}"/>
                </a:ext>
              </a:extLst>
            </p:cNvPr>
            <p:cNvSpPr/>
            <p:nvPr/>
          </p:nvSpPr>
          <p:spPr>
            <a:xfrm>
              <a:off x="477963" y="2850405"/>
              <a:ext cx="2051685" cy="160655"/>
            </a:xfrm>
            <a:custGeom>
              <a:avLst/>
              <a:gdLst/>
              <a:ahLst/>
              <a:cxnLst/>
              <a:rect l="l" t="t" r="r" b="b"/>
              <a:pathLst>
                <a:path w="2051685" h="160655">
                  <a:moveTo>
                    <a:pt x="2051306" y="160321"/>
                  </a:moveTo>
                  <a:lnTo>
                    <a:pt x="155434" y="160321"/>
                  </a:lnTo>
                  <a:lnTo>
                    <a:pt x="0" y="0"/>
                  </a:lnTo>
                  <a:lnTo>
                    <a:pt x="1895871" y="0"/>
                  </a:lnTo>
                  <a:lnTo>
                    <a:pt x="2051306" y="160321"/>
                  </a:lnTo>
                  <a:close/>
                </a:path>
              </a:pathLst>
            </a:custGeom>
            <a:solidFill>
              <a:srgbClr val="00B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223A547C-2624-679D-2567-73B5F7254E29}"/>
                </a:ext>
              </a:extLst>
            </p:cNvPr>
            <p:cNvSpPr/>
            <p:nvPr/>
          </p:nvSpPr>
          <p:spPr>
            <a:xfrm>
              <a:off x="478074" y="3022381"/>
              <a:ext cx="2051685" cy="160655"/>
            </a:xfrm>
            <a:custGeom>
              <a:avLst/>
              <a:gdLst/>
              <a:ahLst/>
              <a:cxnLst/>
              <a:rect l="l" t="t" r="r" b="b"/>
              <a:pathLst>
                <a:path w="2051685" h="160655">
                  <a:moveTo>
                    <a:pt x="1895871" y="160321"/>
                  </a:moveTo>
                  <a:lnTo>
                    <a:pt x="0" y="160321"/>
                  </a:lnTo>
                  <a:lnTo>
                    <a:pt x="155434" y="0"/>
                  </a:lnTo>
                  <a:lnTo>
                    <a:pt x="2051306" y="0"/>
                  </a:lnTo>
                  <a:lnTo>
                    <a:pt x="1895871" y="160321"/>
                  </a:lnTo>
                  <a:close/>
                </a:path>
              </a:pathLst>
            </a:custGeom>
            <a:solidFill>
              <a:srgbClr val="007A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E1911297-1583-B508-14F3-DE512AE91B25}"/>
                </a:ext>
              </a:extLst>
            </p:cNvPr>
            <p:cNvSpPr/>
            <p:nvPr/>
          </p:nvSpPr>
          <p:spPr>
            <a:xfrm>
              <a:off x="3615151" y="2167079"/>
              <a:ext cx="803910" cy="829944"/>
            </a:xfrm>
            <a:custGeom>
              <a:avLst/>
              <a:gdLst/>
              <a:ahLst/>
              <a:cxnLst/>
              <a:rect l="l" t="t" r="r" b="b"/>
              <a:pathLst>
                <a:path w="803910" h="829944">
                  <a:moveTo>
                    <a:pt x="0" y="0"/>
                  </a:moveTo>
                  <a:lnTo>
                    <a:pt x="803282" y="829444"/>
                  </a:lnTo>
                </a:path>
              </a:pathLst>
            </a:custGeom>
            <a:ln w="9524">
              <a:solidFill>
                <a:srgbClr val="00B5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FCC85883-D63E-C2A4-06C9-F670B98FF56B}"/>
                </a:ext>
              </a:extLst>
            </p:cNvPr>
            <p:cNvSpPr/>
            <p:nvPr/>
          </p:nvSpPr>
          <p:spPr>
            <a:xfrm>
              <a:off x="2388508" y="2850405"/>
              <a:ext cx="2051685" cy="160655"/>
            </a:xfrm>
            <a:custGeom>
              <a:avLst/>
              <a:gdLst/>
              <a:ahLst/>
              <a:cxnLst/>
              <a:rect l="l" t="t" r="r" b="b"/>
              <a:pathLst>
                <a:path w="2051685" h="160655">
                  <a:moveTo>
                    <a:pt x="2051306" y="160321"/>
                  </a:moveTo>
                  <a:lnTo>
                    <a:pt x="155434" y="160321"/>
                  </a:lnTo>
                  <a:lnTo>
                    <a:pt x="0" y="0"/>
                  </a:lnTo>
                  <a:lnTo>
                    <a:pt x="1895871" y="0"/>
                  </a:lnTo>
                  <a:lnTo>
                    <a:pt x="2051306" y="160321"/>
                  </a:lnTo>
                  <a:close/>
                </a:path>
              </a:pathLst>
            </a:custGeom>
            <a:solidFill>
              <a:srgbClr val="00B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F0CEDD44-37F3-313F-9339-742E11EB020E}"/>
                </a:ext>
              </a:extLst>
            </p:cNvPr>
            <p:cNvSpPr/>
            <p:nvPr/>
          </p:nvSpPr>
          <p:spPr>
            <a:xfrm>
              <a:off x="2388619" y="3022381"/>
              <a:ext cx="2051685" cy="160655"/>
            </a:xfrm>
            <a:custGeom>
              <a:avLst/>
              <a:gdLst/>
              <a:ahLst/>
              <a:cxnLst/>
              <a:rect l="l" t="t" r="r" b="b"/>
              <a:pathLst>
                <a:path w="2051685" h="160655">
                  <a:moveTo>
                    <a:pt x="1895871" y="160321"/>
                  </a:moveTo>
                  <a:lnTo>
                    <a:pt x="0" y="160321"/>
                  </a:lnTo>
                  <a:lnTo>
                    <a:pt x="155434" y="0"/>
                  </a:lnTo>
                  <a:lnTo>
                    <a:pt x="2051306" y="0"/>
                  </a:lnTo>
                  <a:lnTo>
                    <a:pt x="1895871" y="160321"/>
                  </a:lnTo>
                  <a:close/>
                </a:path>
              </a:pathLst>
            </a:custGeom>
            <a:solidFill>
              <a:srgbClr val="007A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5">
            <a:extLst>
              <a:ext uri="{FF2B5EF4-FFF2-40B4-BE49-F238E27FC236}">
                <a16:creationId xmlns:a16="http://schemas.microsoft.com/office/drawing/2014/main" id="{98777D03-AD07-8110-4DF5-71BDED1DA42F}"/>
              </a:ext>
            </a:extLst>
          </p:cNvPr>
          <p:cNvSpPr txBox="1"/>
          <p:nvPr/>
        </p:nvSpPr>
        <p:spPr>
          <a:xfrm>
            <a:off x="2664258" y="1960341"/>
            <a:ext cx="892175" cy="251351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80"/>
              </a:spcBef>
            </a:pPr>
            <a:r>
              <a:rPr spc="-20" dirty="0">
                <a:solidFill>
                  <a:srgbClr val="007AB9"/>
                </a:solidFill>
                <a:latin typeface="Tahoma"/>
                <a:cs typeface="Tahoma"/>
              </a:rPr>
              <a:t>2021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18" name="object 20">
            <a:extLst>
              <a:ext uri="{FF2B5EF4-FFF2-40B4-BE49-F238E27FC236}">
                <a16:creationId xmlns:a16="http://schemas.microsoft.com/office/drawing/2014/main" id="{85BFDBC2-29F9-6C78-0318-B3774C09B65A}"/>
              </a:ext>
            </a:extLst>
          </p:cNvPr>
          <p:cNvSpPr txBox="1"/>
          <p:nvPr/>
        </p:nvSpPr>
        <p:spPr>
          <a:xfrm>
            <a:off x="4685213" y="1837489"/>
            <a:ext cx="860425" cy="25583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15"/>
              </a:spcBef>
            </a:pPr>
            <a:r>
              <a:rPr spc="-20" dirty="0">
                <a:solidFill>
                  <a:srgbClr val="757A88"/>
                </a:solidFill>
                <a:latin typeface="Tahoma"/>
                <a:cs typeface="Tahoma"/>
              </a:rPr>
              <a:t>202</a:t>
            </a:r>
            <a:r>
              <a:rPr lang="en-US" spc="-20" dirty="0">
                <a:solidFill>
                  <a:srgbClr val="757A88"/>
                </a:solidFill>
                <a:latin typeface="Tahoma"/>
                <a:cs typeface="Tahoma"/>
              </a:rPr>
              <a:t>2</a:t>
            </a:r>
            <a:endParaRPr dirty="0">
              <a:latin typeface="Tahoma"/>
              <a:cs typeface="Tahoma"/>
            </a:endParaRPr>
          </a:p>
        </p:txBody>
      </p:sp>
      <p:graphicFrame>
        <p:nvGraphicFramePr>
          <p:cNvPr id="21" name="object 23">
            <a:extLst>
              <a:ext uri="{FF2B5EF4-FFF2-40B4-BE49-F238E27FC236}">
                <a16:creationId xmlns:a16="http://schemas.microsoft.com/office/drawing/2014/main" id="{54FFC351-7DA8-45DD-5FBF-8961DB855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360556"/>
              </p:ext>
            </p:extLst>
          </p:nvPr>
        </p:nvGraphicFramePr>
        <p:xfrm>
          <a:off x="758147" y="3459287"/>
          <a:ext cx="7854132" cy="1096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0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8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12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200" b="1" spc="-95" dirty="0" err="1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Peraturan</a:t>
                      </a:r>
                      <a:r>
                        <a:rPr lang="en-US" sz="1200" b="1" spc="-95" dirty="0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n-US" sz="1200" b="1" spc="-95" dirty="0" err="1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Rektor</a:t>
                      </a:r>
                      <a:r>
                        <a:rPr lang="en-US" sz="1200" b="1" spc="-95" dirty="0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 No 8 </a:t>
                      </a:r>
                      <a:r>
                        <a:rPr lang="en-US" sz="1200" b="1" spc="-95" dirty="0" err="1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Tahun</a:t>
                      </a:r>
                      <a:r>
                        <a:rPr lang="en-US" sz="1200" b="1" spc="-95" dirty="0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 2020</a:t>
                      </a:r>
                      <a:endParaRPr sz="1200" dirty="0">
                        <a:latin typeface="Tahoma"/>
                        <a:cs typeface="Tahoma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31775" indent="0">
                        <a:lnSpc>
                          <a:spcPct val="10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lang="en-US" sz="1200" b="1" spc="-95" dirty="0" err="1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Peraturan</a:t>
                      </a:r>
                      <a:r>
                        <a:rPr lang="en-US" sz="1200" b="1" spc="-95" dirty="0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n-US" sz="1200" b="1" spc="-95" dirty="0" err="1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Rektor</a:t>
                      </a:r>
                      <a:r>
                        <a:rPr lang="en-US" sz="1200" b="1" spc="-95" dirty="0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 No 16 </a:t>
                      </a:r>
                      <a:r>
                        <a:rPr lang="en-US" sz="1200" b="1" spc="-95" dirty="0" err="1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Tahun</a:t>
                      </a:r>
                      <a:r>
                        <a:rPr lang="en-US" sz="1200" b="1" spc="-95" dirty="0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 2021</a:t>
                      </a:r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200" b="1" spc="-95" dirty="0" err="1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Peraturan</a:t>
                      </a:r>
                      <a:r>
                        <a:rPr lang="en-US" sz="1200" b="1" spc="-95" dirty="0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n-US" sz="1200" b="1" spc="-95" dirty="0" err="1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Rektor</a:t>
                      </a:r>
                      <a:r>
                        <a:rPr lang="en-US" sz="1200" b="1" spc="-95" dirty="0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 No 12 </a:t>
                      </a:r>
                      <a:r>
                        <a:rPr lang="en-US" sz="1200" b="1" spc="-95" dirty="0" err="1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Tahun</a:t>
                      </a:r>
                      <a:r>
                        <a:rPr lang="en-US" sz="1200" b="1" spc="-95" dirty="0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 2022</a:t>
                      </a:r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3" indent="0">
                        <a:lnSpc>
                          <a:spcPct val="10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lang="en-US" sz="1200" b="1" spc="-95" dirty="0" err="1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Peraturan</a:t>
                      </a:r>
                      <a:r>
                        <a:rPr lang="en-US" sz="1200" b="1" spc="-95" dirty="0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n-US" sz="1200" b="1" spc="-95" dirty="0" err="1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Rektor</a:t>
                      </a:r>
                      <a:r>
                        <a:rPr lang="en-US" sz="1200" b="1" spc="-95" dirty="0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 No 12 </a:t>
                      </a:r>
                      <a:r>
                        <a:rPr lang="en-US" sz="1200" b="1" spc="-95" dirty="0" err="1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Tahun</a:t>
                      </a:r>
                      <a:r>
                        <a:rPr lang="en-US" sz="1200" b="1" spc="-95" dirty="0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 2024</a:t>
                      </a:r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044">
                <a:tc>
                  <a:txBody>
                    <a:bodyPr/>
                    <a:lstStyle/>
                    <a:p>
                      <a:pPr marL="31750">
                        <a:lnSpc>
                          <a:spcPts val="1185"/>
                        </a:lnSpc>
                        <a:spcBef>
                          <a:spcPts val="725"/>
                        </a:spcBef>
                      </a:pP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92075" marB="0"/>
                </a:tc>
                <a:tc>
                  <a:txBody>
                    <a:bodyPr/>
                    <a:lstStyle/>
                    <a:p>
                      <a:pPr marL="248920">
                        <a:lnSpc>
                          <a:spcPts val="1185"/>
                        </a:lnSpc>
                        <a:spcBef>
                          <a:spcPts val="725"/>
                        </a:spcBef>
                        <a:tabLst>
                          <a:tab pos="1259205" algn="l"/>
                        </a:tabLst>
                      </a:pPr>
                      <a:r>
                        <a:rPr lang="en-US" sz="1000" spc="-10" dirty="0" err="1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Pelaksana</a:t>
                      </a:r>
                      <a:r>
                        <a:rPr lang="en-US" sz="1000" spc="-10" dirty="0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n-US" sz="1000" spc="-10" dirty="0" err="1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Peneliti</a:t>
                      </a:r>
                      <a:r>
                        <a:rPr lang="en-US" sz="1000" spc="-10" dirty="0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n-US" sz="1000" spc="-10" dirty="0" err="1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sbg</a:t>
                      </a:r>
                      <a:r>
                        <a:rPr lang="en-US" sz="1000" spc="-10" dirty="0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 PPP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92075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1195"/>
                        </a:lnSpc>
                        <a:spcBef>
                          <a:spcPts val="720"/>
                        </a:spcBef>
                        <a:tabLst>
                          <a:tab pos="984250" algn="l"/>
                        </a:tabLst>
                      </a:pPr>
                      <a:r>
                        <a:rPr lang="en-US" sz="1000" spc="-10" dirty="0">
                          <a:solidFill>
                            <a:srgbClr val="757A88"/>
                          </a:solidFill>
                          <a:latin typeface="Tahoma"/>
                          <a:cs typeface="Tahoma"/>
                        </a:rPr>
                        <a:t>Addendum </a:t>
                      </a:r>
                      <a:r>
                        <a:rPr lang="en-US" sz="1000" spc="-10" dirty="0" err="1">
                          <a:solidFill>
                            <a:srgbClr val="757A88"/>
                          </a:solidFill>
                          <a:latin typeface="Tahoma"/>
                          <a:cs typeface="Tahoma"/>
                        </a:rPr>
                        <a:t>dapat</a:t>
                      </a:r>
                      <a:r>
                        <a:rPr lang="en-US" sz="1000" spc="-10" dirty="0">
                          <a:solidFill>
                            <a:srgbClr val="757A88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n-US" sz="1000" spc="-10" dirty="0" err="1">
                          <a:solidFill>
                            <a:srgbClr val="757A88"/>
                          </a:solidFill>
                          <a:latin typeface="Tahoma"/>
                          <a:cs typeface="Tahoma"/>
                        </a:rPr>
                        <a:t>lebih</a:t>
                      </a:r>
                      <a:r>
                        <a:rPr lang="en-US" sz="1000" spc="-10" dirty="0">
                          <a:solidFill>
                            <a:srgbClr val="757A88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n-US" sz="1000" spc="-10" dirty="0" err="1">
                          <a:solidFill>
                            <a:srgbClr val="757A88"/>
                          </a:solidFill>
                          <a:latin typeface="Tahoma"/>
                          <a:cs typeface="Tahoma"/>
                        </a:rPr>
                        <a:t>dari</a:t>
                      </a:r>
                      <a:r>
                        <a:rPr lang="en-US" sz="1000" spc="-10" dirty="0">
                          <a:solidFill>
                            <a:srgbClr val="757A88"/>
                          </a:solidFill>
                          <a:latin typeface="Tahoma"/>
                          <a:cs typeface="Tahoma"/>
                        </a:rPr>
                        <a:t> 10%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marL="44450" indent="0">
                        <a:lnSpc>
                          <a:spcPts val="1195"/>
                        </a:lnSpc>
                        <a:spcBef>
                          <a:spcPts val="720"/>
                        </a:spcBef>
                        <a:tabLst/>
                      </a:pPr>
                      <a:r>
                        <a:rPr lang="en-US" sz="1000" spc="-10" dirty="0">
                          <a:solidFill>
                            <a:srgbClr val="757A88"/>
                          </a:solidFill>
                          <a:latin typeface="Tahoma"/>
                          <a:cs typeface="Tahoma"/>
                        </a:rPr>
                        <a:t>Tender Itemized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ts val="1195"/>
                        </a:lnSpc>
                        <a:spcBef>
                          <a:spcPts val="720"/>
                        </a:spcBef>
                      </a:pP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9144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625">
                <a:tc>
                  <a:txBody>
                    <a:bodyPr/>
                    <a:lstStyle/>
                    <a:p>
                      <a:pPr marL="31750">
                        <a:lnSpc>
                          <a:spcPts val="1100"/>
                        </a:lnSpc>
                        <a:spcBef>
                          <a:spcPts val="90"/>
                        </a:spcBef>
                        <a:tabLst>
                          <a:tab pos="538480" algn="l"/>
                          <a:tab pos="1154430" algn="l"/>
                        </a:tabLst>
                      </a:pP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248920">
                        <a:lnSpc>
                          <a:spcPts val="1100"/>
                        </a:lnSpc>
                        <a:spcBef>
                          <a:spcPts val="90"/>
                        </a:spcBef>
                      </a:pPr>
                      <a:r>
                        <a:rPr lang="en-US" sz="1000" dirty="0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Jasa Auditor </a:t>
                      </a:r>
                      <a:r>
                        <a:rPr lang="en-US" sz="1000" dirty="0" err="1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sbg</a:t>
                      </a:r>
                      <a:r>
                        <a:rPr lang="en-US" sz="1000" dirty="0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kondisi</a:t>
                      </a:r>
                      <a:r>
                        <a:rPr lang="en-US" sz="1000" dirty="0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7AB9"/>
                          </a:solidFill>
                          <a:latin typeface="Tahoma"/>
                          <a:cs typeface="Tahoma"/>
                        </a:rPr>
                        <a:t>Khusus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1105"/>
                        </a:lnSpc>
                        <a:spcBef>
                          <a:spcPts val="85"/>
                        </a:spcBef>
                      </a:pPr>
                      <a:r>
                        <a:rPr lang="en-US" sz="1000" b="0" i="0" u="none" strike="noStrike" cap="none" spc="-10" dirty="0" err="1">
                          <a:solidFill>
                            <a:srgbClr val="757A88"/>
                          </a:solidFill>
                          <a:latin typeface="Tahoma"/>
                          <a:ea typeface="+mn-ea"/>
                          <a:cs typeface="Tahoma"/>
                          <a:sym typeface="Arial"/>
                        </a:rPr>
                        <a:t>Pengadaan</a:t>
                      </a:r>
                      <a:r>
                        <a:rPr lang="en-US" sz="1000" b="0" i="0" u="none" strike="noStrike" cap="none" spc="-10" dirty="0">
                          <a:solidFill>
                            <a:srgbClr val="757A88"/>
                          </a:solidFill>
                          <a:latin typeface="Tahoma"/>
                          <a:ea typeface="+mn-ea"/>
                          <a:cs typeface="Tahoma"/>
                          <a:sym typeface="Arial"/>
                        </a:rPr>
                        <a:t> </a:t>
                      </a:r>
                      <a:r>
                        <a:rPr lang="en-US" sz="1000" b="0" i="0" u="none" strike="noStrike" cap="none" spc="-10" dirty="0" err="1">
                          <a:solidFill>
                            <a:srgbClr val="757A88"/>
                          </a:solidFill>
                          <a:latin typeface="Tahoma"/>
                          <a:ea typeface="+mn-ea"/>
                          <a:cs typeface="Tahoma"/>
                          <a:sym typeface="Arial"/>
                        </a:rPr>
                        <a:t>langsung</a:t>
                      </a:r>
                      <a:r>
                        <a:rPr lang="en-US" sz="1000" b="0" i="0" u="none" strike="noStrike" cap="none" spc="-10" dirty="0">
                          <a:solidFill>
                            <a:srgbClr val="757A88"/>
                          </a:solidFill>
                          <a:latin typeface="Tahoma"/>
                          <a:ea typeface="+mn-ea"/>
                          <a:cs typeface="Tahoma"/>
                          <a:sym typeface="Arial"/>
                        </a:rPr>
                        <a:t> </a:t>
                      </a:r>
                      <a:r>
                        <a:rPr lang="en-US" sz="1000" b="0" i="0" u="none" strike="noStrike" cap="none" spc="-10" dirty="0" err="1">
                          <a:solidFill>
                            <a:srgbClr val="757A88"/>
                          </a:solidFill>
                          <a:latin typeface="Tahoma"/>
                          <a:ea typeface="+mn-ea"/>
                          <a:cs typeface="Tahoma"/>
                          <a:sym typeface="Arial"/>
                        </a:rPr>
                        <a:t>Konsultansi</a:t>
                      </a:r>
                      <a:endParaRPr lang="en-US" sz="1000" b="0" i="0" u="none" strike="noStrike" cap="none" spc="-10" dirty="0">
                        <a:solidFill>
                          <a:srgbClr val="757A88"/>
                        </a:solidFill>
                        <a:latin typeface="Tahoma"/>
                        <a:ea typeface="+mn-ea"/>
                        <a:cs typeface="Tahoma"/>
                        <a:sym typeface="Arial"/>
                      </a:endParaRPr>
                    </a:p>
                    <a:p>
                      <a:pPr marL="180340">
                        <a:lnSpc>
                          <a:spcPts val="1105"/>
                        </a:lnSpc>
                        <a:spcBef>
                          <a:spcPts val="85"/>
                        </a:spcBef>
                      </a:pPr>
                      <a:r>
                        <a:rPr lang="en-US" sz="1000" b="0" i="0" u="none" strike="noStrike" cap="none" spc="-10" dirty="0" err="1">
                          <a:solidFill>
                            <a:srgbClr val="757A88"/>
                          </a:solidFill>
                          <a:latin typeface="Tahoma"/>
                          <a:ea typeface="+mn-ea"/>
                          <a:cs typeface="Tahoma"/>
                          <a:sym typeface="Arial"/>
                        </a:rPr>
                        <a:t>s.d</a:t>
                      </a:r>
                      <a:r>
                        <a:rPr lang="en-US" sz="1000" b="0" i="0" u="none" strike="noStrike" cap="none" spc="-10" dirty="0">
                          <a:solidFill>
                            <a:srgbClr val="757A88"/>
                          </a:solidFill>
                          <a:latin typeface="Tahoma"/>
                          <a:ea typeface="+mn-ea"/>
                          <a:cs typeface="Tahoma"/>
                          <a:sym typeface="Arial"/>
                        </a:rPr>
                        <a:t> 200 </a:t>
                      </a:r>
                      <a:r>
                        <a:rPr lang="en-US" sz="1000" b="0" i="0" u="none" strike="noStrike" cap="none" spc="-10" dirty="0" err="1">
                          <a:solidFill>
                            <a:srgbClr val="757A88"/>
                          </a:solidFill>
                          <a:latin typeface="Tahoma"/>
                          <a:ea typeface="+mn-ea"/>
                          <a:cs typeface="Tahoma"/>
                          <a:sym typeface="Arial"/>
                        </a:rPr>
                        <a:t>juta</a:t>
                      </a:r>
                      <a:r>
                        <a:rPr lang="en-US" sz="1000" b="0" i="0" u="none" strike="noStrike" cap="none" spc="-10" dirty="0">
                          <a:solidFill>
                            <a:srgbClr val="757A88"/>
                          </a:solidFill>
                          <a:latin typeface="Tahoma"/>
                          <a:ea typeface="+mn-ea"/>
                          <a:cs typeface="Tahoma"/>
                          <a:sym typeface="Arial"/>
                        </a:rPr>
                        <a:t> </a:t>
                      </a:r>
                      <a:endParaRPr sz="1000" b="0" i="0" u="none" strike="noStrike" cap="none" spc="-10" dirty="0">
                        <a:solidFill>
                          <a:srgbClr val="757A88"/>
                        </a:solidFill>
                        <a:latin typeface="Tahoma"/>
                        <a:ea typeface="+mn-ea"/>
                        <a:cs typeface="Tahoma"/>
                        <a:sym typeface="Arial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auto" latinLnBrk="0" hangingPunct="1">
                        <a:lnSpc>
                          <a:spcPts val="1105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spc="-10" dirty="0" err="1">
                          <a:solidFill>
                            <a:srgbClr val="757A88"/>
                          </a:solidFill>
                          <a:latin typeface="Tahoma"/>
                          <a:cs typeface="Tahoma"/>
                        </a:rPr>
                        <a:t>Penyesuaian</a:t>
                      </a:r>
                      <a:r>
                        <a:rPr lang="en-US" sz="1000" spc="-10" dirty="0">
                          <a:solidFill>
                            <a:srgbClr val="757A88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n-US" sz="1000" spc="-10" dirty="0" err="1">
                          <a:solidFill>
                            <a:srgbClr val="757A88"/>
                          </a:solidFill>
                          <a:latin typeface="Tahoma"/>
                          <a:cs typeface="Tahoma"/>
                        </a:rPr>
                        <a:t>Perangkat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ts val="1105"/>
                        </a:lnSpc>
                        <a:spcBef>
                          <a:spcPts val="85"/>
                        </a:spcBef>
                      </a:pP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3" name="object 25">
            <a:extLst>
              <a:ext uri="{FF2B5EF4-FFF2-40B4-BE49-F238E27FC236}">
                <a16:creationId xmlns:a16="http://schemas.microsoft.com/office/drawing/2014/main" id="{8418E9A0-8325-4F93-DF61-D1A2226D9B6D}"/>
              </a:ext>
            </a:extLst>
          </p:cNvPr>
          <p:cNvGrpSpPr/>
          <p:nvPr/>
        </p:nvGrpSpPr>
        <p:grpSpPr>
          <a:xfrm>
            <a:off x="4337459" y="2114628"/>
            <a:ext cx="2051685" cy="1020444"/>
            <a:chOff x="4302290" y="2161522"/>
            <a:chExt cx="2051685" cy="1020444"/>
          </a:xfrm>
        </p:grpSpPr>
        <p:sp>
          <p:nvSpPr>
            <p:cNvPr id="24" name="object 26">
              <a:extLst>
                <a:ext uri="{FF2B5EF4-FFF2-40B4-BE49-F238E27FC236}">
                  <a16:creationId xmlns:a16="http://schemas.microsoft.com/office/drawing/2014/main" id="{77C4970A-01DB-D2FE-1F7E-F9EB93E52DDB}"/>
                </a:ext>
              </a:extLst>
            </p:cNvPr>
            <p:cNvSpPr/>
            <p:nvPr/>
          </p:nvSpPr>
          <p:spPr>
            <a:xfrm>
              <a:off x="5528934" y="2166284"/>
              <a:ext cx="803910" cy="829944"/>
            </a:xfrm>
            <a:custGeom>
              <a:avLst/>
              <a:gdLst/>
              <a:ahLst/>
              <a:cxnLst/>
              <a:rect l="l" t="t" r="r" b="b"/>
              <a:pathLst>
                <a:path w="803910" h="829944">
                  <a:moveTo>
                    <a:pt x="0" y="0"/>
                  </a:moveTo>
                  <a:lnTo>
                    <a:pt x="803283" y="829444"/>
                  </a:lnTo>
                </a:path>
              </a:pathLst>
            </a:custGeom>
            <a:ln w="9524">
              <a:solidFill>
                <a:srgbClr val="DADC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7">
              <a:extLst>
                <a:ext uri="{FF2B5EF4-FFF2-40B4-BE49-F238E27FC236}">
                  <a16:creationId xmlns:a16="http://schemas.microsoft.com/office/drawing/2014/main" id="{9B0FFA5B-0CE3-673D-BA2D-4BBB6B492910}"/>
                </a:ext>
              </a:extLst>
            </p:cNvPr>
            <p:cNvSpPr/>
            <p:nvPr/>
          </p:nvSpPr>
          <p:spPr>
            <a:xfrm>
              <a:off x="4302290" y="2849610"/>
              <a:ext cx="2051685" cy="160655"/>
            </a:xfrm>
            <a:custGeom>
              <a:avLst/>
              <a:gdLst/>
              <a:ahLst/>
              <a:cxnLst/>
              <a:rect l="l" t="t" r="r" b="b"/>
              <a:pathLst>
                <a:path w="2051685" h="160655">
                  <a:moveTo>
                    <a:pt x="2051306" y="160320"/>
                  </a:moveTo>
                  <a:lnTo>
                    <a:pt x="155434" y="160320"/>
                  </a:lnTo>
                  <a:lnTo>
                    <a:pt x="0" y="0"/>
                  </a:lnTo>
                  <a:lnTo>
                    <a:pt x="1895871" y="0"/>
                  </a:lnTo>
                  <a:lnTo>
                    <a:pt x="2051306" y="160320"/>
                  </a:lnTo>
                  <a:close/>
                </a:path>
              </a:pathLst>
            </a:custGeom>
            <a:solidFill>
              <a:srgbClr val="DA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8">
              <a:extLst>
                <a:ext uri="{FF2B5EF4-FFF2-40B4-BE49-F238E27FC236}">
                  <a16:creationId xmlns:a16="http://schemas.microsoft.com/office/drawing/2014/main" id="{CC896DC1-5849-A7FA-3B48-892A8C6B7D35}"/>
                </a:ext>
              </a:extLst>
            </p:cNvPr>
            <p:cNvSpPr/>
            <p:nvPr/>
          </p:nvSpPr>
          <p:spPr>
            <a:xfrm>
              <a:off x="4302402" y="3021586"/>
              <a:ext cx="2051685" cy="160655"/>
            </a:xfrm>
            <a:custGeom>
              <a:avLst/>
              <a:gdLst/>
              <a:ahLst/>
              <a:cxnLst/>
              <a:rect l="l" t="t" r="r" b="b"/>
              <a:pathLst>
                <a:path w="2051685" h="160655">
                  <a:moveTo>
                    <a:pt x="1895871" y="160321"/>
                  </a:moveTo>
                  <a:lnTo>
                    <a:pt x="0" y="160321"/>
                  </a:lnTo>
                  <a:lnTo>
                    <a:pt x="155434" y="0"/>
                  </a:lnTo>
                  <a:lnTo>
                    <a:pt x="2051306" y="0"/>
                  </a:lnTo>
                  <a:lnTo>
                    <a:pt x="1895871" y="160321"/>
                  </a:lnTo>
                  <a:close/>
                </a:path>
              </a:pathLst>
            </a:custGeom>
            <a:solidFill>
              <a:srgbClr val="B0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9">
            <a:extLst>
              <a:ext uri="{FF2B5EF4-FFF2-40B4-BE49-F238E27FC236}">
                <a16:creationId xmlns:a16="http://schemas.microsoft.com/office/drawing/2014/main" id="{8E5E82F0-5DB4-A3F8-2679-7C322B3955D7}"/>
              </a:ext>
            </a:extLst>
          </p:cNvPr>
          <p:cNvSpPr txBox="1"/>
          <p:nvPr/>
        </p:nvSpPr>
        <p:spPr>
          <a:xfrm>
            <a:off x="6600583" y="1878552"/>
            <a:ext cx="860425" cy="225062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15"/>
              </a:spcBef>
            </a:pPr>
            <a:r>
              <a:rPr sz="1200" spc="-20" dirty="0">
                <a:solidFill>
                  <a:srgbClr val="757A88"/>
                </a:solidFill>
                <a:latin typeface="Tahoma"/>
                <a:cs typeface="Tahoma"/>
              </a:rPr>
              <a:t>202</a:t>
            </a:r>
            <a:r>
              <a:rPr lang="en-US" sz="1200" spc="-20" dirty="0">
                <a:solidFill>
                  <a:srgbClr val="757A88"/>
                </a:solidFill>
                <a:latin typeface="Tahoma"/>
                <a:cs typeface="Tahoma"/>
              </a:rPr>
              <a:t>4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29" name="object 31">
            <a:extLst>
              <a:ext uri="{FF2B5EF4-FFF2-40B4-BE49-F238E27FC236}">
                <a16:creationId xmlns:a16="http://schemas.microsoft.com/office/drawing/2014/main" id="{451BF58B-C46D-C3C7-8F70-18741B4A9898}"/>
              </a:ext>
            </a:extLst>
          </p:cNvPr>
          <p:cNvGrpSpPr/>
          <p:nvPr/>
        </p:nvGrpSpPr>
        <p:grpSpPr>
          <a:xfrm>
            <a:off x="6252827" y="2114615"/>
            <a:ext cx="2051685" cy="1020444"/>
            <a:chOff x="6217658" y="2161509"/>
            <a:chExt cx="2051685" cy="1020444"/>
          </a:xfrm>
        </p:grpSpPr>
        <p:sp>
          <p:nvSpPr>
            <p:cNvPr id="30" name="object 32">
              <a:extLst>
                <a:ext uri="{FF2B5EF4-FFF2-40B4-BE49-F238E27FC236}">
                  <a16:creationId xmlns:a16="http://schemas.microsoft.com/office/drawing/2014/main" id="{836006D2-625B-B23A-4BFF-20553AC14971}"/>
                </a:ext>
              </a:extLst>
            </p:cNvPr>
            <p:cNvSpPr/>
            <p:nvPr/>
          </p:nvSpPr>
          <p:spPr>
            <a:xfrm>
              <a:off x="7444302" y="2166271"/>
              <a:ext cx="803910" cy="829944"/>
            </a:xfrm>
            <a:custGeom>
              <a:avLst/>
              <a:gdLst/>
              <a:ahLst/>
              <a:cxnLst/>
              <a:rect l="l" t="t" r="r" b="b"/>
              <a:pathLst>
                <a:path w="803909" h="829944">
                  <a:moveTo>
                    <a:pt x="0" y="0"/>
                  </a:moveTo>
                  <a:lnTo>
                    <a:pt x="803282" y="829443"/>
                  </a:lnTo>
                </a:path>
              </a:pathLst>
            </a:custGeom>
            <a:ln w="9524">
              <a:solidFill>
                <a:srgbClr val="DADC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3">
              <a:extLst>
                <a:ext uri="{FF2B5EF4-FFF2-40B4-BE49-F238E27FC236}">
                  <a16:creationId xmlns:a16="http://schemas.microsoft.com/office/drawing/2014/main" id="{6DA8000C-D4AE-0FAA-3DC2-316EF033CFA9}"/>
                </a:ext>
              </a:extLst>
            </p:cNvPr>
            <p:cNvSpPr/>
            <p:nvPr/>
          </p:nvSpPr>
          <p:spPr>
            <a:xfrm>
              <a:off x="6217658" y="2849597"/>
              <a:ext cx="2051685" cy="160655"/>
            </a:xfrm>
            <a:custGeom>
              <a:avLst/>
              <a:gdLst/>
              <a:ahLst/>
              <a:cxnLst/>
              <a:rect l="l" t="t" r="r" b="b"/>
              <a:pathLst>
                <a:path w="2051684" h="160655">
                  <a:moveTo>
                    <a:pt x="2051306" y="160320"/>
                  </a:moveTo>
                  <a:lnTo>
                    <a:pt x="155434" y="160320"/>
                  </a:lnTo>
                  <a:lnTo>
                    <a:pt x="0" y="0"/>
                  </a:lnTo>
                  <a:lnTo>
                    <a:pt x="1895871" y="0"/>
                  </a:lnTo>
                  <a:lnTo>
                    <a:pt x="2051306" y="160320"/>
                  </a:lnTo>
                  <a:close/>
                </a:path>
              </a:pathLst>
            </a:custGeom>
            <a:solidFill>
              <a:srgbClr val="DA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4">
              <a:extLst>
                <a:ext uri="{FF2B5EF4-FFF2-40B4-BE49-F238E27FC236}">
                  <a16:creationId xmlns:a16="http://schemas.microsoft.com/office/drawing/2014/main" id="{E26410B0-7E47-6F92-89F5-77CAB5666566}"/>
                </a:ext>
              </a:extLst>
            </p:cNvPr>
            <p:cNvSpPr/>
            <p:nvPr/>
          </p:nvSpPr>
          <p:spPr>
            <a:xfrm>
              <a:off x="6217770" y="3021572"/>
              <a:ext cx="2051685" cy="160655"/>
            </a:xfrm>
            <a:custGeom>
              <a:avLst/>
              <a:gdLst/>
              <a:ahLst/>
              <a:cxnLst/>
              <a:rect l="l" t="t" r="r" b="b"/>
              <a:pathLst>
                <a:path w="2051684" h="160655">
                  <a:moveTo>
                    <a:pt x="1895872" y="160321"/>
                  </a:moveTo>
                  <a:lnTo>
                    <a:pt x="0" y="160321"/>
                  </a:lnTo>
                  <a:lnTo>
                    <a:pt x="155434" y="0"/>
                  </a:lnTo>
                  <a:lnTo>
                    <a:pt x="2051306" y="0"/>
                  </a:lnTo>
                  <a:lnTo>
                    <a:pt x="1895872" y="160321"/>
                  </a:lnTo>
                  <a:close/>
                </a:path>
              </a:pathLst>
            </a:custGeom>
            <a:solidFill>
              <a:srgbClr val="B0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5">
            <a:extLst>
              <a:ext uri="{FF2B5EF4-FFF2-40B4-BE49-F238E27FC236}">
                <a16:creationId xmlns:a16="http://schemas.microsoft.com/office/drawing/2014/main" id="{ADAE126E-79F2-869E-B025-1462E2FA1134}"/>
              </a:ext>
            </a:extLst>
          </p:cNvPr>
          <p:cNvSpPr txBox="1"/>
          <p:nvPr/>
        </p:nvSpPr>
        <p:spPr>
          <a:xfrm>
            <a:off x="818759" y="1591476"/>
            <a:ext cx="55892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Tambahan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75" dirty="0">
                <a:solidFill>
                  <a:srgbClr val="FFFFFF"/>
                </a:solidFill>
                <a:latin typeface="Trebuchet MS"/>
                <a:cs typeface="Trebuchet MS"/>
              </a:rPr>
              <a:t>Pasal</a:t>
            </a:r>
            <a:r>
              <a:rPr sz="20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II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85" dirty="0">
                <a:solidFill>
                  <a:srgbClr val="FFFFFF"/>
                </a:solidFill>
                <a:latin typeface="Trebuchet MS"/>
                <a:cs typeface="Trebuchet MS"/>
              </a:rPr>
              <a:t>dalam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 Ketentuan</a:t>
            </a:r>
            <a:r>
              <a:rPr sz="20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rebuchet MS"/>
                <a:cs typeface="Trebuchet MS"/>
              </a:rPr>
              <a:t>Peralihan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ACA0CCBE-BEF9-7B99-C82C-2F891D44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78605"/>
            <a:ext cx="5467350" cy="484335"/>
          </a:xfr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34275" tIns="45700" rIns="34275" bIns="45700" anchor="ctr" anchorCtr="0">
            <a:noAutofit/>
          </a:bodyPr>
          <a:lstStyle/>
          <a:p>
            <a:pPr algn="l">
              <a:buClr>
                <a:srgbClr val="000000"/>
              </a:buClr>
              <a:buFont typeface="Arial"/>
            </a:pPr>
            <a:r>
              <a:rPr lang="en-US" sz="2400" b="1" dirty="0" err="1">
                <a:solidFill>
                  <a:schemeClr val="lt1"/>
                </a:solidFill>
              </a:rPr>
              <a:t>Peraturan</a:t>
            </a:r>
            <a:r>
              <a:rPr lang="en-US" sz="2400" b="1" dirty="0">
                <a:solidFill>
                  <a:schemeClr val="lt1"/>
                </a:solidFill>
              </a:rPr>
              <a:t> </a:t>
            </a:r>
            <a:r>
              <a:rPr lang="en-US" sz="2400" b="1" dirty="0" err="1">
                <a:solidFill>
                  <a:schemeClr val="lt1"/>
                </a:solidFill>
              </a:rPr>
              <a:t>Rektor</a:t>
            </a:r>
            <a:r>
              <a:rPr lang="en-US" sz="2400" b="1" dirty="0">
                <a:solidFill>
                  <a:schemeClr val="lt1"/>
                </a:solidFill>
              </a:rPr>
              <a:t> </a:t>
            </a:r>
            <a:r>
              <a:rPr lang="en-US" sz="2400" b="1" dirty="0" err="1">
                <a:solidFill>
                  <a:schemeClr val="lt1"/>
                </a:solidFill>
              </a:rPr>
              <a:t>tentang</a:t>
            </a:r>
            <a:r>
              <a:rPr lang="en-US" sz="2400" b="1" dirty="0">
                <a:solidFill>
                  <a:schemeClr val="lt1"/>
                </a:solidFill>
              </a:rPr>
              <a:t> PBJ Universitas</a:t>
            </a:r>
            <a:endParaRPr lang="en-ID" sz="24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65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">
            <a:extLst>
              <a:ext uri="{FF2B5EF4-FFF2-40B4-BE49-F238E27FC236}">
                <a16:creationId xmlns:a16="http://schemas.microsoft.com/office/drawing/2014/main" id="{EEAB06A4-1645-4937-BD7B-26D5A9DE0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62" y="1981201"/>
            <a:ext cx="1676385" cy="559159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b="1" dirty="0">
                <a:solidFill>
                  <a:schemeClr val="bg1"/>
                </a:solidFill>
                <a:latin typeface="GillSans"/>
              </a:rPr>
              <a:t>Repeat Order</a:t>
            </a:r>
          </a:p>
        </p:txBody>
      </p:sp>
      <p:sp>
        <p:nvSpPr>
          <p:cNvPr id="22" name="Right Arrow 1">
            <a:extLst>
              <a:ext uri="{FF2B5EF4-FFF2-40B4-BE49-F238E27FC236}">
                <a16:creationId xmlns:a16="http://schemas.microsoft.com/office/drawing/2014/main" id="{0A76CB15-43AE-4D4D-974F-222B74797144}"/>
              </a:ext>
            </a:extLst>
          </p:cNvPr>
          <p:cNvSpPr/>
          <p:nvPr/>
        </p:nvSpPr>
        <p:spPr>
          <a:xfrm>
            <a:off x="1936447" y="2112819"/>
            <a:ext cx="389876" cy="29592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AA154C-1109-4E27-8AEA-AAC9C0C60427}"/>
              </a:ext>
            </a:extLst>
          </p:cNvPr>
          <p:cNvSpPr/>
          <p:nvPr/>
        </p:nvSpPr>
        <p:spPr>
          <a:xfrm>
            <a:off x="2532715" y="1828800"/>
            <a:ext cx="6382685" cy="344465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Telah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dilakukan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Perjanjian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pengadaan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sebelumnya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melalui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proses Tender;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Spesifikasi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Barang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/Jasa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Lainnya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tidak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berubah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dari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Perjanjian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pengadaan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sebelumnya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j-lt"/>
              </a:rPr>
              <a:t>Harga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Barang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/Jasa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Lainnya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ditetapkan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melalui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negosiasi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nilai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paling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tinggi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sama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Perjanjian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pengadaan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sebelumnya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atau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ditambah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kenaikan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harga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wajar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Berlaku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tahun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jamak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Dikecualikan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Barang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elektronik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hanya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berlaku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12 (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dua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belas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)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bulan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sejak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penandatanganan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Perjanjian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hasil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Tender; dan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Pemilihan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Penyedia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repeat order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dilakukan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metode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Penunjukan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Langsung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diproses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melalui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sistem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Pengadaan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Langsung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elektronik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A1EDC7-6AAB-4697-8674-4C56535FE805}"/>
              </a:ext>
            </a:extLst>
          </p:cNvPr>
          <p:cNvSpPr txBox="1">
            <a:spLocks/>
          </p:cNvSpPr>
          <p:nvPr/>
        </p:nvSpPr>
        <p:spPr>
          <a:xfrm>
            <a:off x="17722" y="873984"/>
            <a:ext cx="4097079" cy="681540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34275" tIns="45700" rIns="3427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1800"/>
              <a:buNone/>
              <a:defRPr sz="2000" b="1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dirty="0"/>
              <a:t>METODE PEMILIHAN PENYEDIA B/J</a:t>
            </a:r>
          </a:p>
          <a:p>
            <a:r>
              <a:rPr lang="en-US" dirty="0"/>
              <a:t>Repeat Order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F6B66B-EB67-4B5B-BFAA-A24849360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91" y="2812147"/>
            <a:ext cx="756254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 err="1"/>
              <a:t>Barang</a:t>
            </a:r>
            <a:endParaRPr lang="id-ID" sz="1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DBAAC2-C7E3-4C38-90F7-EC12A11BE854}"/>
              </a:ext>
            </a:extLst>
          </p:cNvPr>
          <p:cNvCxnSpPr>
            <a:cxnSpLocks/>
          </p:cNvCxnSpPr>
          <p:nvPr/>
        </p:nvCxnSpPr>
        <p:spPr>
          <a:xfrm>
            <a:off x="304800" y="2540359"/>
            <a:ext cx="0" cy="1376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074BB7-6C9F-4A5A-8A3F-F324F02AE4E2}"/>
              </a:ext>
            </a:extLst>
          </p:cNvPr>
          <p:cNvCxnSpPr>
            <a:cxnSpLocks/>
          </p:cNvCxnSpPr>
          <p:nvPr/>
        </p:nvCxnSpPr>
        <p:spPr>
          <a:xfrm>
            <a:off x="304800" y="2971800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3DFDD36-6E27-45A7-8A05-50716B583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89" y="3289472"/>
            <a:ext cx="1773009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 err="1"/>
              <a:t>Pekerjaan</a:t>
            </a:r>
            <a:r>
              <a:rPr lang="en-US" sz="1400" dirty="0"/>
              <a:t> </a:t>
            </a:r>
            <a:r>
              <a:rPr lang="en-US" sz="1400" dirty="0" err="1"/>
              <a:t>Konstruksi</a:t>
            </a:r>
            <a:endParaRPr lang="id-ID" sz="1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3490BE-C2BB-4C7D-B76E-783869018500}"/>
              </a:ext>
            </a:extLst>
          </p:cNvPr>
          <p:cNvCxnSpPr>
            <a:cxnSpLocks/>
          </p:cNvCxnSpPr>
          <p:nvPr/>
        </p:nvCxnSpPr>
        <p:spPr>
          <a:xfrm>
            <a:off x="304800" y="3449126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03E5E1F-636F-4E72-BCCE-B62132C21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91" y="3756904"/>
            <a:ext cx="1129312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/>
              <a:t>Jasa </a:t>
            </a:r>
            <a:r>
              <a:rPr lang="en-US" sz="1400" dirty="0" err="1"/>
              <a:t>Lainnya</a:t>
            </a:r>
            <a:endParaRPr lang="id-ID" sz="1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9B4021-E9A7-468A-999C-8EA65502C9F2}"/>
              </a:ext>
            </a:extLst>
          </p:cNvPr>
          <p:cNvCxnSpPr>
            <a:cxnSpLocks/>
          </p:cNvCxnSpPr>
          <p:nvPr/>
        </p:nvCxnSpPr>
        <p:spPr>
          <a:xfrm>
            <a:off x="304800" y="3916557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917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">
            <a:extLst>
              <a:ext uri="{FF2B5EF4-FFF2-40B4-BE49-F238E27FC236}">
                <a16:creationId xmlns:a16="http://schemas.microsoft.com/office/drawing/2014/main" id="{EEAB06A4-1645-4937-BD7B-26D5A9DE0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527" y="1385300"/>
            <a:ext cx="1676385" cy="559159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b="1" i="1" dirty="0">
                <a:solidFill>
                  <a:schemeClr val="bg1"/>
                </a:solidFill>
                <a:latin typeface="GillSans"/>
              </a:rPr>
              <a:t>e-Purchasing</a:t>
            </a:r>
          </a:p>
        </p:txBody>
      </p:sp>
      <p:sp>
        <p:nvSpPr>
          <p:cNvPr id="22" name="Right Arrow 1">
            <a:extLst>
              <a:ext uri="{FF2B5EF4-FFF2-40B4-BE49-F238E27FC236}">
                <a16:creationId xmlns:a16="http://schemas.microsoft.com/office/drawing/2014/main" id="{0A76CB15-43AE-4D4D-974F-222B74797144}"/>
              </a:ext>
            </a:extLst>
          </p:cNvPr>
          <p:cNvSpPr/>
          <p:nvPr/>
        </p:nvSpPr>
        <p:spPr>
          <a:xfrm>
            <a:off x="2074112" y="1516918"/>
            <a:ext cx="389876" cy="29592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AA154C-1109-4E27-8AEA-AAC9C0C60427}"/>
              </a:ext>
            </a:extLst>
          </p:cNvPr>
          <p:cNvSpPr/>
          <p:nvPr/>
        </p:nvSpPr>
        <p:spPr>
          <a:xfrm>
            <a:off x="2670380" y="1232899"/>
            <a:ext cx="6382685" cy="2895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Sifatnya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dibutuhkan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secara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berulang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Tercantum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dalam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sistem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E-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katalog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j-lt"/>
              </a:rPr>
              <a:t>Nilai paling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banyak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Rp1.000.000.000,00 (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satu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miliar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rupiah);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j-lt"/>
              </a:rPr>
              <a:t>Nilai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harga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Barang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paling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tinggi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sama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harga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pasar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Barang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tersebut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oleh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Penyedia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terkait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j-lt"/>
              </a:rPr>
              <a:t>Nilai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perikatan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Barang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berdasarkan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surat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pernyataan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ditandatangani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oleh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Penyedia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j-lt"/>
              </a:rPr>
              <a:t>Nilai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pesanan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berdasarkan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total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harga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terendah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paket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pengadaan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dari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Penyedia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terdaftar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dalam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sistem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E-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katalog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Pembayaran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berdasarkan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volume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paket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pengadaan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disediakan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Perjanjian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diterbitkan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oleh PPP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setiap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paket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pengadaan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diperlukan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A1EDC7-6AAB-4697-8674-4C56535FE805}"/>
              </a:ext>
            </a:extLst>
          </p:cNvPr>
          <p:cNvSpPr txBox="1">
            <a:spLocks/>
          </p:cNvSpPr>
          <p:nvPr/>
        </p:nvSpPr>
        <p:spPr>
          <a:xfrm>
            <a:off x="156862" y="316303"/>
            <a:ext cx="4097079" cy="681540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34275" tIns="45700" rIns="3427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1800"/>
              <a:buNone/>
              <a:defRPr sz="2000" b="1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dirty="0"/>
              <a:t>METODE PEMILIHAN PENYEDIA B/J</a:t>
            </a:r>
          </a:p>
          <a:p>
            <a:r>
              <a:rPr lang="en-US" dirty="0"/>
              <a:t>e-</a:t>
            </a:r>
            <a:r>
              <a:rPr lang="en-US" i="1" dirty="0"/>
              <a:t>Purchasing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F6B66B-EB67-4B5B-BFAA-A24849360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056" y="2216246"/>
            <a:ext cx="756254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 err="1"/>
              <a:t>Barang</a:t>
            </a:r>
            <a:endParaRPr lang="id-ID" sz="1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DBAAC2-C7E3-4C38-90F7-EC12A11BE854}"/>
              </a:ext>
            </a:extLst>
          </p:cNvPr>
          <p:cNvCxnSpPr>
            <a:cxnSpLocks/>
          </p:cNvCxnSpPr>
          <p:nvPr/>
        </p:nvCxnSpPr>
        <p:spPr>
          <a:xfrm>
            <a:off x="442465" y="1944459"/>
            <a:ext cx="0" cy="4314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074BB7-6C9F-4A5A-8A3F-F324F02AE4E2}"/>
              </a:ext>
            </a:extLst>
          </p:cNvPr>
          <p:cNvCxnSpPr>
            <a:cxnSpLocks/>
          </p:cNvCxnSpPr>
          <p:nvPr/>
        </p:nvCxnSpPr>
        <p:spPr>
          <a:xfrm>
            <a:off x="442465" y="2375899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34DDA-7231-8DD8-9266-6054B76C1094}"/>
              </a:ext>
            </a:extLst>
          </p:cNvPr>
          <p:cNvGrpSpPr/>
          <p:nvPr/>
        </p:nvGrpSpPr>
        <p:grpSpPr>
          <a:xfrm>
            <a:off x="294527" y="4515959"/>
            <a:ext cx="4462408" cy="1186200"/>
            <a:chOff x="281977" y="4594302"/>
            <a:chExt cx="3611930" cy="117376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4D1C32E-ACDD-55A1-A473-7C1F20A1A5EA}"/>
                </a:ext>
              </a:extLst>
            </p:cNvPr>
            <p:cNvSpPr/>
            <p:nvPr/>
          </p:nvSpPr>
          <p:spPr>
            <a:xfrm>
              <a:off x="281977" y="4594302"/>
              <a:ext cx="3611930" cy="117376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4" name="Graphic 3" descr="Lightbulb and gear">
              <a:extLst>
                <a:ext uri="{FF2B5EF4-FFF2-40B4-BE49-F238E27FC236}">
                  <a16:creationId xmlns:a16="http://schemas.microsoft.com/office/drawing/2014/main" id="{E54601D8-C0F1-B057-3DC6-65C4BD9E7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5955" y="4705927"/>
              <a:ext cx="914400" cy="914400"/>
            </a:xfrm>
            <a:prstGeom prst="rect">
              <a:avLst/>
            </a:prstGeom>
          </p:spPr>
        </p:pic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0DBB27-BA6A-FD56-14C3-E3669C1FA0B9}"/>
              </a:ext>
            </a:extLst>
          </p:cNvPr>
          <p:cNvSpPr txBox="1">
            <a:spLocks/>
          </p:cNvSpPr>
          <p:nvPr/>
        </p:nvSpPr>
        <p:spPr>
          <a:xfrm>
            <a:off x="1478568" y="4685391"/>
            <a:ext cx="3126162" cy="83499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1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28600" indent="-228600">
              <a:buClrTx/>
              <a:buFont typeface="+mj-lt"/>
              <a:buAutoNum type="arabicPeriod"/>
              <a:defRPr sz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terlaksana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i="1" dirty="0"/>
              <a:t>e-Purchasing </a:t>
            </a:r>
            <a:r>
              <a:rPr lang="en-US" dirty="0" err="1"/>
              <a:t>Konsumsi</a:t>
            </a:r>
            <a:r>
              <a:rPr lang="en-US" dirty="0"/>
              <a:t>, </a:t>
            </a:r>
            <a:r>
              <a:rPr lang="en-US" dirty="0" err="1"/>
              <a:t>Katalog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dan </a:t>
            </a:r>
            <a:r>
              <a:rPr lang="en-US" dirty="0" err="1"/>
              <a:t>Kontrak</a:t>
            </a:r>
            <a:r>
              <a:rPr lang="en-US" dirty="0"/>
              <a:t> Harga </a:t>
            </a:r>
            <a:r>
              <a:rPr lang="en-US" dirty="0" err="1"/>
              <a:t>Satuan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1978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">
            <a:extLst>
              <a:ext uri="{FF2B5EF4-FFF2-40B4-BE49-F238E27FC236}">
                <a16:creationId xmlns:a16="http://schemas.microsoft.com/office/drawing/2014/main" id="{EEAB06A4-1645-4937-BD7B-26D5A9DE0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62" y="1443889"/>
            <a:ext cx="1676385" cy="559159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b="1" i="1" dirty="0">
                <a:solidFill>
                  <a:schemeClr val="bg1"/>
                </a:solidFill>
                <a:latin typeface="GillSans"/>
              </a:rPr>
              <a:t>e-Assignment</a:t>
            </a:r>
          </a:p>
        </p:txBody>
      </p:sp>
      <p:sp>
        <p:nvSpPr>
          <p:cNvPr id="22" name="Right Arrow 1">
            <a:extLst>
              <a:ext uri="{FF2B5EF4-FFF2-40B4-BE49-F238E27FC236}">
                <a16:creationId xmlns:a16="http://schemas.microsoft.com/office/drawing/2014/main" id="{0A76CB15-43AE-4D4D-974F-222B74797144}"/>
              </a:ext>
            </a:extLst>
          </p:cNvPr>
          <p:cNvSpPr/>
          <p:nvPr/>
        </p:nvSpPr>
        <p:spPr>
          <a:xfrm>
            <a:off x="1936447" y="1575507"/>
            <a:ext cx="389876" cy="29592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AA154C-1109-4E27-8AEA-AAC9C0C60427}"/>
              </a:ext>
            </a:extLst>
          </p:cNvPr>
          <p:cNvSpPr/>
          <p:nvPr/>
        </p:nvSpPr>
        <p:spPr>
          <a:xfrm>
            <a:off x="2532715" y="1291488"/>
            <a:ext cx="6535077" cy="3581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Sifatnya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dibutuhkan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secara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berulang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Tercantum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dalam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sistem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E-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katalog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j-lt"/>
              </a:rPr>
              <a:t>Nilai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Pekerjaan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Konstruksi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dan Jasa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Lainnya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paling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banyak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Rp1.000.000.000,00 (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satu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miliar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rupiah);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Pengadaan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Jasa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Lainnya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terbatas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pengadaan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tenaga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perseorangan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dan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harus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mendapatkan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persetujuan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dari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Unit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Kerja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membidangi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sumber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daya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manusia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j-lt"/>
              </a:rPr>
              <a:t>Nilai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perikatan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Pekerjaan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Konstruksi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berdasarkan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surat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pernyataan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ditandatangani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oleh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Penyedia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Pembayaran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berdasarkan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volume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paket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pengadaan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disediakan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j-lt"/>
              </a:rPr>
              <a:t>Nilai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penugasan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tenaga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perseorangan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berdasarkan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ketentuan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standar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biaya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berlaku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di UGM; 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Perjanjian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diterbitkan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oleh PPP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setiap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paket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pengadaan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diperlukan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A1EDC7-6AAB-4697-8674-4C56535FE805}"/>
              </a:ext>
            </a:extLst>
          </p:cNvPr>
          <p:cNvSpPr txBox="1">
            <a:spLocks/>
          </p:cNvSpPr>
          <p:nvPr/>
        </p:nvSpPr>
        <p:spPr>
          <a:xfrm>
            <a:off x="130482" y="341501"/>
            <a:ext cx="4097079" cy="681540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34275" tIns="45700" rIns="3427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1800"/>
              <a:buNone/>
              <a:defRPr sz="2000" b="1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dirty="0"/>
              <a:t>METODE PEMILIHAN PENYEDIA B/J</a:t>
            </a:r>
          </a:p>
          <a:p>
            <a:r>
              <a:rPr lang="en-US" dirty="0"/>
              <a:t>e-Assignment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DBAAC2-C7E3-4C38-90F7-EC12A11BE854}"/>
              </a:ext>
            </a:extLst>
          </p:cNvPr>
          <p:cNvCxnSpPr>
            <a:cxnSpLocks/>
          </p:cNvCxnSpPr>
          <p:nvPr/>
        </p:nvCxnSpPr>
        <p:spPr>
          <a:xfrm>
            <a:off x="304800" y="2003047"/>
            <a:ext cx="0" cy="829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3DFDD36-6E27-45A7-8A05-50716B583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89" y="2205888"/>
            <a:ext cx="1800719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 err="1"/>
              <a:t>Pekerjaan</a:t>
            </a:r>
            <a:r>
              <a:rPr lang="en-US" sz="1400" dirty="0"/>
              <a:t> </a:t>
            </a:r>
            <a:r>
              <a:rPr lang="en-US" sz="1400" dirty="0" err="1"/>
              <a:t>Konstruksi</a:t>
            </a:r>
            <a:endParaRPr lang="id-ID" sz="1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3490BE-C2BB-4C7D-B76E-783869018500}"/>
              </a:ext>
            </a:extLst>
          </p:cNvPr>
          <p:cNvCxnSpPr>
            <a:cxnSpLocks/>
          </p:cNvCxnSpPr>
          <p:nvPr/>
        </p:nvCxnSpPr>
        <p:spPr>
          <a:xfrm>
            <a:off x="304800" y="2365542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03E5E1F-636F-4E72-BCCE-B62132C21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91" y="2673320"/>
            <a:ext cx="1129312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/>
              <a:t>Jasa </a:t>
            </a:r>
            <a:r>
              <a:rPr lang="en-US" sz="1400" dirty="0" err="1"/>
              <a:t>Lainnya</a:t>
            </a:r>
            <a:endParaRPr lang="id-ID" sz="1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9B4021-E9A7-468A-999C-8EA65502C9F2}"/>
              </a:ext>
            </a:extLst>
          </p:cNvPr>
          <p:cNvCxnSpPr>
            <a:cxnSpLocks/>
          </p:cNvCxnSpPr>
          <p:nvPr/>
        </p:nvCxnSpPr>
        <p:spPr>
          <a:xfrm>
            <a:off x="304800" y="2832973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BF9DE2-C16B-789A-3716-43C8C0C10A59}"/>
              </a:ext>
            </a:extLst>
          </p:cNvPr>
          <p:cNvGrpSpPr/>
          <p:nvPr/>
        </p:nvGrpSpPr>
        <p:grpSpPr>
          <a:xfrm>
            <a:off x="156861" y="5032542"/>
            <a:ext cx="4733629" cy="1023194"/>
            <a:chOff x="130482" y="5101960"/>
            <a:chExt cx="3611930" cy="102319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FDC5694-C7CE-C0BA-ABF7-4AA8E95DF714}"/>
                </a:ext>
              </a:extLst>
            </p:cNvPr>
            <p:cNvGrpSpPr/>
            <p:nvPr/>
          </p:nvGrpSpPr>
          <p:grpSpPr>
            <a:xfrm>
              <a:off x="130482" y="5101960"/>
              <a:ext cx="3611930" cy="1023194"/>
              <a:chOff x="281977" y="4594302"/>
              <a:chExt cx="3611930" cy="1023194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C0B64C7-08B0-ADFD-18DB-B76B654ADAA8}"/>
                  </a:ext>
                </a:extLst>
              </p:cNvPr>
              <p:cNvSpPr/>
              <p:nvPr/>
            </p:nvSpPr>
            <p:spPr>
              <a:xfrm>
                <a:off x="281977" y="4594302"/>
                <a:ext cx="3611930" cy="102319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pic>
            <p:nvPicPr>
              <p:cNvPr id="5" name="Graphic 4" descr="Lightbulb and gear">
                <a:extLst>
                  <a:ext uri="{FF2B5EF4-FFF2-40B4-BE49-F238E27FC236}">
                    <a16:creationId xmlns:a16="http://schemas.microsoft.com/office/drawing/2014/main" id="{CA7BAECB-704A-82B1-7E9D-BCCAECA153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5955" y="4705927"/>
                <a:ext cx="718299" cy="718300"/>
              </a:xfrm>
              <a:prstGeom prst="rect">
                <a:avLst/>
              </a:prstGeom>
            </p:spPr>
          </p:pic>
        </p:grp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7E886EB9-5859-08FE-A74F-132A641A77A3}"/>
                </a:ext>
              </a:extLst>
            </p:cNvPr>
            <p:cNvSpPr txBox="1">
              <a:spLocks/>
            </p:cNvSpPr>
            <p:nvPr/>
          </p:nvSpPr>
          <p:spPr>
            <a:xfrm>
              <a:off x="969130" y="5315836"/>
              <a:ext cx="2530262" cy="57660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numCol="1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228600" indent="-228600">
                <a:buClrTx/>
                <a:buFont typeface="+mj-lt"/>
                <a:buAutoNum type="arabicPeriod"/>
                <a:defRPr sz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err="1"/>
                <a:t>Saat</a:t>
              </a:r>
              <a:r>
                <a:rPr lang="en-US" dirty="0"/>
                <a:t> </a:t>
              </a:r>
              <a:r>
                <a:rPr lang="en-US" dirty="0" err="1"/>
                <a:t>ini</a:t>
              </a:r>
              <a:r>
                <a:rPr lang="en-US" dirty="0"/>
                <a:t> yang </a:t>
              </a:r>
              <a:r>
                <a:rPr lang="en-US" dirty="0" err="1"/>
                <a:t>sudah</a:t>
              </a:r>
              <a:r>
                <a:rPr lang="en-US" dirty="0"/>
                <a:t> </a:t>
              </a:r>
              <a:r>
                <a:rPr lang="en-US" dirty="0" err="1"/>
                <a:t>terlaksana</a:t>
              </a:r>
              <a:r>
                <a:rPr lang="en-US" dirty="0"/>
                <a:t> </a:t>
              </a:r>
              <a:r>
                <a:rPr lang="en-US" dirty="0" err="1"/>
                <a:t>adalah</a:t>
              </a:r>
              <a:r>
                <a:rPr lang="en-US" dirty="0"/>
                <a:t> </a:t>
              </a:r>
              <a:r>
                <a:rPr lang="en-US" dirty="0" err="1"/>
                <a:t>pengadaan</a:t>
              </a:r>
              <a:r>
                <a:rPr lang="en-US" dirty="0"/>
                <a:t> e-Assignment Jasa </a:t>
              </a:r>
              <a:r>
                <a:rPr lang="en-US" dirty="0" err="1"/>
                <a:t>Perorangan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99148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">
            <a:extLst>
              <a:ext uri="{FF2B5EF4-FFF2-40B4-BE49-F238E27FC236}">
                <a16:creationId xmlns:a16="http://schemas.microsoft.com/office/drawing/2014/main" id="{EEAB06A4-1645-4937-BD7B-26D5A9DE0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62" y="1981201"/>
            <a:ext cx="1676385" cy="559159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b="1" i="1" dirty="0">
                <a:solidFill>
                  <a:schemeClr val="bg1"/>
                </a:solidFill>
                <a:latin typeface="GillSans"/>
              </a:rPr>
              <a:t>E-assignment</a:t>
            </a:r>
          </a:p>
        </p:txBody>
      </p:sp>
      <p:sp>
        <p:nvSpPr>
          <p:cNvPr id="22" name="Right Arrow 1">
            <a:extLst>
              <a:ext uri="{FF2B5EF4-FFF2-40B4-BE49-F238E27FC236}">
                <a16:creationId xmlns:a16="http://schemas.microsoft.com/office/drawing/2014/main" id="{0A76CB15-43AE-4D4D-974F-222B74797144}"/>
              </a:ext>
            </a:extLst>
          </p:cNvPr>
          <p:cNvSpPr/>
          <p:nvPr/>
        </p:nvSpPr>
        <p:spPr>
          <a:xfrm>
            <a:off x="1936447" y="2112819"/>
            <a:ext cx="389876" cy="29592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AA154C-1109-4E27-8AEA-AAC9C0C60427}"/>
              </a:ext>
            </a:extLst>
          </p:cNvPr>
          <p:cNvSpPr/>
          <p:nvPr/>
        </p:nvSpPr>
        <p:spPr>
          <a:xfrm>
            <a:off x="2532715" y="1828799"/>
            <a:ext cx="6382686" cy="304382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pengadaan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jasa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konsultan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perencana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konstruksi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pengawas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konstruksi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dan/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atau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perencana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interior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Penyedia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Jasa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Konsultansi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sudah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terdaftar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dalam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DRM;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j-lt"/>
              </a:rPr>
              <a:t>Nilai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pengadaan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paling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banyak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Rp500.000.000,00 (lima ratus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juta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rupiah);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j-lt"/>
              </a:rPr>
              <a:t>Nilai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pekerjaan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dihitung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berdasarkan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SBU Jasa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Konsultansi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terhadap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nilai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Perjanjian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hasil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Tender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Pekerjaan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Konstruksi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;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Dalam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hal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Tender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Pekerjaan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Konstruksi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tidak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dilakukan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lebih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dari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90 (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sembilan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puluh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hari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)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sejak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serah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terima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pekerjaan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hasil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Jasa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Konsultansi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perencanaan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nilai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pekerjaan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dihitung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berdasarkan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SBU Jasa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Konsultansi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terhadap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nilai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Engineering Estimate; dan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Metode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pembayaran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dilakukan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secara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sekaligus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setelah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penyelesaian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pekerjaan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(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turnkey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).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A1EDC7-6AAB-4697-8674-4C56535FE805}"/>
              </a:ext>
            </a:extLst>
          </p:cNvPr>
          <p:cNvSpPr txBox="1">
            <a:spLocks/>
          </p:cNvSpPr>
          <p:nvPr/>
        </p:nvSpPr>
        <p:spPr>
          <a:xfrm>
            <a:off x="17722" y="873984"/>
            <a:ext cx="4097079" cy="681540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34275" tIns="45700" rIns="3427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1800"/>
              <a:buNone/>
              <a:defRPr sz="2000" b="1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dirty="0"/>
              <a:t>METODE PEMILIHAN PENYEDIA B/J</a:t>
            </a:r>
          </a:p>
          <a:p>
            <a:r>
              <a:rPr lang="en-US" dirty="0"/>
              <a:t>E-assignment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F5FB5B-048E-45C1-A3FE-C3BB7CDC6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91" y="2812147"/>
            <a:ext cx="1484137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/>
              <a:t>Jasa </a:t>
            </a:r>
            <a:r>
              <a:rPr lang="en-US" sz="1400" dirty="0" err="1"/>
              <a:t>Konsultansi</a:t>
            </a:r>
            <a:endParaRPr lang="id-ID" sz="14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FF8FD0-6D9F-4EDC-9A9C-3A341C930270}"/>
              </a:ext>
            </a:extLst>
          </p:cNvPr>
          <p:cNvCxnSpPr>
            <a:cxnSpLocks/>
          </p:cNvCxnSpPr>
          <p:nvPr/>
        </p:nvCxnSpPr>
        <p:spPr>
          <a:xfrm>
            <a:off x="304800" y="2540360"/>
            <a:ext cx="0" cy="4314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556FF4-99D6-4F1B-AD4E-A25CB4C73F40}"/>
              </a:ext>
            </a:extLst>
          </p:cNvPr>
          <p:cNvCxnSpPr>
            <a:cxnSpLocks/>
          </p:cNvCxnSpPr>
          <p:nvPr/>
        </p:nvCxnSpPr>
        <p:spPr>
          <a:xfrm>
            <a:off x="304800" y="2971800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964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AA154C-1109-4E27-8AEA-AAC9C0C60427}"/>
              </a:ext>
            </a:extLst>
          </p:cNvPr>
          <p:cNvSpPr/>
          <p:nvPr/>
        </p:nvSpPr>
        <p:spPr>
          <a:xfrm>
            <a:off x="2532716" y="1828800"/>
            <a:ext cx="4934885" cy="98334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Barang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/Jasa 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bernilai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paling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banyak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Rp200.000.000,00 (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dua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ratus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juta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rupiah).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A1EDC7-6AAB-4697-8674-4C56535FE805}"/>
              </a:ext>
            </a:extLst>
          </p:cNvPr>
          <p:cNvSpPr txBox="1">
            <a:spLocks/>
          </p:cNvSpPr>
          <p:nvPr/>
        </p:nvSpPr>
        <p:spPr>
          <a:xfrm>
            <a:off x="17722" y="873984"/>
            <a:ext cx="4097079" cy="681540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34275" tIns="45700" rIns="3427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1800"/>
              <a:buNone/>
              <a:defRPr sz="2000" b="1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dirty="0"/>
              <a:t>METODE PEMILIHAN PENYEDIA B/J</a:t>
            </a:r>
          </a:p>
          <a:p>
            <a:r>
              <a:rPr lang="en-US"/>
              <a:t>Pengadaan Langsung</a:t>
            </a:r>
            <a:endParaRPr lang="en-US" dirty="0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02E155D5-4A4C-41FA-99D5-E00F96B45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62" y="1981201"/>
            <a:ext cx="1676385" cy="559159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b="1" dirty="0" err="1">
                <a:solidFill>
                  <a:schemeClr val="bg1"/>
                </a:solidFill>
                <a:latin typeface="GillSans"/>
              </a:rPr>
              <a:t>Pengadaan</a:t>
            </a:r>
            <a:r>
              <a:rPr lang="en-US" b="1" dirty="0">
                <a:solidFill>
                  <a:schemeClr val="bg1"/>
                </a:solidFill>
                <a:latin typeface="GillSans"/>
              </a:rPr>
              <a:t> </a:t>
            </a:r>
          </a:p>
          <a:p>
            <a:r>
              <a:rPr lang="en-US" b="1" dirty="0" err="1">
                <a:solidFill>
                  <a:schemeClr val="bg1"/>
                </a:solidFill>
                <a:latin typeface="GillSans"/>
              </a:rPr>
              <a:t>Langsung</a:t>
            </a:r>
            <a:endParaRPr lang="en-US" b="1" dirty="0">
              <a:solidFill>
                <a:schemeClr val="bg1"/>
              </a:solidFill>
              <a:latin typeface="GillSans"/>
            </a:endParaRPr>
          </a:p>
        </p:txBody>
      </p:sp>
      <p:sp>
        <p:nvSpPr>
          <p:cNvPr id="15" name="Right Arrow 1">
            <a:extLst>
              <a:ext uri="{FF2B5EF4-FFF2-40B4-BE49-F238E27FC236}">
                <a16:creationId xmlns:a16="http://schemas.microsoft.com/office/drawing/2014/main" id="{653B980C-35D2-4766-99AF-4C1193DC3063}"/>
              </a:ext>
            </a:extLst>
          </p:cNvPr>
          <p:cNvSpPr/>
          <p:nvPr/>
        </p:nvSpPr>
        <p:spPr>
          <a:xfrm>
            <a:off x="1936447" y="2112819"/>
            <a:ext cx="389876" cy="29592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C0D5DD-498C-4B6D-9F0E-56EBBCC98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91" y="2812147"/>
            <a:ext cx="756254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 err="1"/>
              <a:t>Barang</a:t>
            </a:r>
            <a:endParaRPr lang="id-ID" sz="1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B9A2E4-4264-4B81-8894-E137AA54AAA8}"/>
              </a:ext>
            </a:extLst>
          </p:cNvPr>
          <p:cNvCxnSpPr>
            <a:cxnSpLocks/>
          </p:cNvCxnSpPr>
          <p:nvPr/>
        </p:nvCxnSpPr>
        <p:spPr>
          <a:xfrm>
            <a:off x="304800" y="2540359"/>
            <a:ext cx="0" cy="1843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9C81C4-E41E-4652-A3B7-FB5D40845819}"/>
              </a:ext>
            </a:extLst>
          </p:cNvPr>
          <p:cNvCxnSpPr>
            <a:cxnSpLocks/>
          </p:cNvCxnSpPr>
          <p:nvPr/>
        </p:nvCxnSpPr>
        <p:spPr>
          <a:xfrm>
            <a:off x="304800" y="2971800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F99207D-261A-487B-B3D1-FF60F093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90" y="3289472"/>
            <a:ext cx="2015180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 err="1"/>
              <a:t>Pekerjaan</a:t>
            </a:r>
            <a:r>
              <a:rPr lang="en-US" sz="1400" dirty="0"/>
              <a:t> </a:t>
            </a:r>
            <a:r>
              <a:rPr lang="en-US" sz="1400" dirty="0" err="1"/>
              <a:t>Konstruksi</a:t>
            </a:r>
            <a:endParaRPr lang="id-ID" sz="14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223E78-E42E-4588-87CC-ED0556D91993}"/>
              </a:ext>
            </a:extLst>
          </p:cNvPr>
          <p:cNvCxnSpPr>
            <a:cxnSpLocks/>
          </p:cNvCxnSpPr>
          <p:nvPr/>
        </p:nvCxnSpPr>
        <p:spPr>
          <a:xfrm>
            <a:off x="304800" y="3449126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01EF51A-E0E7-4B93-8126-FE5435DDE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036" y="3780179"/>
            <a:ext cx="1129312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/>
              <a:t>Jasa </a:t>
            </a:r>
            <a:r>
              <a:rPr lang="en-US" sz="1400" dirty="0" err="1"/>
              <a:t>Lainnya</a:t>
            </a:r>
            <a:endParaRPr lang="id-ID" sz="14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7EB4BF1-A23E-4C5B-8F69-085467003031}"/>
              </a:ext>
            </a:extLst>
          </p:cNvPr>
          <p:cNvCxnSpPr>
            <a:cxnSpLocks/>
          </p:cNvCxnSpPr>
          <p:nvPr/>
        </p:nvCxnSpPr>
        <p:spPr>
          <a:xfrm>
            <a:off x="304800" y="3916557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16BDFA6-33AC-45DF-9C0D-D0F74BE77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036" y="4247609"/>
            <a:ext cx="1385364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/>
              <a:t>Jasa </a:t>
            </a:r>
            <a:r>
              <a:rPr lang="en-US" sz="1400" dirty="0" err="1"/>
              <a:t>Konsultansi</a:t>
            </a:r>
            <a:endParaRPr lang="id-ID" sz="1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8BEB013-5DE5-4D2C-8FE2-AC19A582446D}"/>
              </a:ext>
            </a:extLst>
          </p:cNvPr>
          <p:cNvCxnSpPr>
            <a:cxnSpLocks/>
          </p:cNvCxnSpPr>
          <p:nvPr/>
        </p:nvCxnSpPr>
        <p:spPr>
          <a:xfrm>
            <a:off x="304800" y="4383987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024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5114AC-F60F-95AD-F150-48B0161626AD}"/>
              </a:ext>
            </a:extLst>
          </p:cNvPr>
          <p:cNvSpPr/>
          <p:nvPr/>
        </p:nvSpPr>
        <p:spPr>
          <a:xfrm>
            <a:off x="238992" y="1626870"/>
            <a:ext cx="3823855" cy="37441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EE72BD5-CC62-6751-2A59-97CCD53B259C}"/>
              </a:ext>
            </a:extLst>
          </p:cNvPr>
          <p:cNvSpPr txBox="1">
            <a:spLocks/>
          </p:cNvSpPr>
          <p:nvPr/>
        </p:nvSpPr>
        <p:spPr>
          <a:xfrm>
            <a:off x="4191001" y="1626871"/>
            <a:ext cx="4440813" cy="35265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buFont typeface="+mj-lt"/>
              <a:buAutoNum type="arabicPeriod"/>
            </a:pP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PPP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mengirimkan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Spesifikasi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Teknis dan HPS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PP</a:t>
            </a:r>
            <a:r>
              <a:rPr lang="en-ID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ID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aplikasi</a:t>
            </a:r>
            <a:r>
              <a:rPr lang="en-ID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Simpel</a:t>
            </a:r>
            <a:endParaRPr lang="en-ID" sz="14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PP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memproses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Pengadaan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Langsung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mengundang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rekanan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dipilih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melakukan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evaluasi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disertai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negosiasi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bersama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PPP.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PPP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mengeluarkan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Surat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Perintah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Kerja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(SPK)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rekanan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diproses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PP </a:t>
            </a:r>
            <a:endParaRPr lang="en-ID" sz="14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Rekanan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melaksanakan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pekerjaan</a:t>
            </a:r>
            <a:endParaRPr lang="en-ID" sz="14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PPP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mengeluarkan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BA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periksaan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BAST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pekerjaan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rekanan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sudah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selesai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Rekanan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menyampaikan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Invoice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selanjutnya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PPP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membuat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BA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pembayaran</a:t>
            </a:r>
            <a:endParaRPr lang="en-US" sz="14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PPP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memproses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Simpel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pembayaran</a:t>
            </a:r>
            <a:endParaRPr lang="en-US" sz="14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PUMK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melakukan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pembayaran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rekanan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lewat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Aplikasi</a:t>
            </a:r>
            <a:endParaRPr lang="en-ID" sz="14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83C223-CC54-6B29-69AF-25EA2513A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713463"/>
            <a:ext cx="3692237" cy="358364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7C30F2-76CF-59F7-A7A4-F960A687A92A}"/>
              </a:ext>
            </a:extLst>
          </p:cNvPr>
          <p:cNvSpPr txBox="1">
            <a:spLocks/>
          </p:cNvSpPr>
          <p:nvPr/>
        </p:nvSpPr>
        <p:spPr>
          <a:xfrm>
            <a:off x="81584" y="197729"/>
            <a:ext cx="4697012" cy="681540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34275" tIns="45700" rIns="3427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1800"/>
              <a:buNone/>
              <a:defRPr sz="2000" b="1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2000" dirty="0"/>
              <a:t>Proses </a:t>
            </a:r>
            <a:r>
              <a:rPr lang="en-US" sz="2000" dirty="0" err="1"/>
              <a:t>Pengadan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 &lt; 200 </a:t>
            </a:r>
            <a:r>
              <a:rPr lang="en-US" sz="2000" dirty="0" err="1"/>
              <a:t>juta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98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AC482-CB0C-24E9-1983-601718B73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678" y="1081888"/>
            <a:ext cx="4268763" cy="506790"/>
          </a:xfr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vert="horz" wrap="square" lIns="25718" tIns="45720" rIns="25718" bIns="45720" rtlCol="0" anchor="ctr" anchorCtr="0">
            <a:noAutofit/>
          </a:bodyPr>
          <a:lstStyle/>
          <a:p>
            <a:pPr algn="l"/>
            <a:r>
              <a:rPr lang="en-US" sz="1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Alur </a:t>
            </a:r>
            <a:r>
              <a:rPr lang="en-US" sz="1800" b="1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Dokumen</a:t>
            </a:r>
            <a:r>
              <a:rPr lang="en-US" sz="1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Pengadaan</a:t>
            </a:r>
            <a:r>
              <a:rPr lang="en-US" sz="1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Langsung</a:t>
            </a:r>
            <a:r>
              <a:rPr lang="en-US" sz="1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US" sz="1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&lt; 200 </a:t>
            </a:r>
            <a:r>
              <a:rPr lang="en-US" sz="1800" b="1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juta</a:t>
            </a:r>
            <a:endParaRPr lang="en-ID" sz="18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C34763-5A01-650C-496C-ED9B3F5A4D56}"/>
              </a:ext>
            </a:extLst>
          </p:cNvPr>
          <p:cNvSpPr txBox="1">
            <a:spLocks/>
          </p:cNvSpPr>
          <p:nvPr/>
        </p:nvSpPr>
        <p:spPr>
          <a:xfrm>
            <a:off x="4139680" y="1588677"/>
            <a:ext cx="3684039" cy="3788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err="1"/>
              <a:t>Dokumen</a:t>
            </a:r>
            <a:r>
              <a:rPr lang="en-US" sz="1600" dirty="0"/>
              <a:t> yang </a:t>
            </a:r>
            <a:r>
              <a:rPr lang="en-US" sz="1600" dirty="0" err="1"/>
              <a:t>dibutuhkan</a:t>
            </a:r>
            <a:r>
              <a:rPr lang="en-US" sz="1600" dirty="0"/>
              <a:t>  *):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/>
              <a:t>Harga </a:t>
            </a:r>
            <a:r>
              <a:rPr lang="en-US" sz="1600" dirty="0" err="1"/>
              <a:t>Perkiraan</a:t>
            </a:r>
            <a:r>
              <a:rPr lang="en-US" sz="1600" dirty="0"/>
              <a:t> </a:t>
            </a:r>
            <a:r>
              <a:rPr lang="en-US" sz="1600" dirty="0" err="1"/>
              <a:t>Sendiri</a:t>
            </a:r>
            <a:r>
              <a:rPr lang="en-US" sz="1600" dirty="0"/>
              <a:t> (HPS)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 err="1"/>
              <a:t>Undangan</a:t>
            </a:r>
            <a:r>
              <a:rPr lang="en-US" sz="1600" dirty="0"/>
              <a:t> </a:t>
            </a:r>
            <a:r>
              <a:rPr lang="en-US" sz="1600" dirty="0" err="1"/>
              <a:t>Pengadaan</a:t>
            </a:r>
            <a:r>
              <a:rPr lang="en-US" sz="1600" dirty="0"/>
              <a:t> </a:t>
            </a:r>
            <a:r>
              <a:rPr lang="en-US" sz="1600" dirty="0" err="1"/>
              <a:t>Langsung</a:t>
            </a:r>
            <a:endParaRPr lang="en-US" sz="1600" dirty="0"/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 err="1"/>
              <a:t>Dokumen</a:t>
            </a:r>
            <a:r>
              <a:rPr lang="en-US" sz="1600" dirty="0"/>
              <a:t> </a:t>
            </a:r>
            <a:r>
              <a:rPr lang="en-US" sz="1600" dirty="0" err="1"/>
              <a:t>Pengadaan</a:t>
            </a:r>
            <a:r>
              <a:rPr lang="en-US" sz="1600" dirty="0"/>
              <a:t> </a:t>
            </a:r>
            <a:r>
              <a:rPr lang="en-US" sz="1600" dirty="0" err="1"/>
              <a:t>Langsung</a:t>
            </a:r>
            <a:endParaRPr lang="en-US" sz="1600" dirty="0"/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/>
              <a:t>BA </a:t>
            </a:r>
            <a:r>
              <a:rPr lang="en-US" sz="1600" dirty="0" err="1"/>
              <a:t>Pembukaan</a:t>
            </a:r>
            <a:r>
              <a:rPr lang="en-US" sz="1600" dirty="0"/>
              <a:t> dan </a:t>
            </a:r>
            <a:r>
              <a:rPr lang="en-US" sz="1600" dirty="0" err="1"/>
              <a:t>Evaluasi</a:t>
            </a:r>
            <a:r>
              <a:rPr lang="en-US" sz="1600" dirty="0"/>
              <a:t> </a:t>
            </a:r>
            <a:r>
              <a:rPr lang="en-US" sz="1600" dirty="0" err="1"/>
              <a:t>Penawaran</a:t>
            </a:r>
            <a:endParaRPr lang="en-US" sz="1600" dirty="0"/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/>
              <a:t>BA </a:t>
            </a:r>
            <a:r>
              <a:rPr lang="en-US" sz="1600" dirty="0" err="1"/>
              <a:t>Negosiasi</a:t>
            </a:r>
            <a:endParaRPr lang="en-US" sz="1600" dirty="0"/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/>
              <a:t>BA Hasil </a:t>
            </a:r>
            <a:r>
              <a:rPr lang="en-US" sz="1600" dirty="0" err="1"/>
              <a:t>Pengadaan</a:t>
            </a:r>
            <a:r>
              <a:rPr lang="en-US" sz="1600" dirty="0"/>
              <a:t> </a:t>
            </a:r>
            <a:r>
              <a:rPr lang="en-US" sz="1600" dirty="0" err="1"/>
              <a:t>langsung</a:t>
            </a:r>
            <a:endParaRPr lang="en-US" sz="1600" dirty="0"/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 err="1"/>
              <a:t>Penetapan</a:t>
            </a:r>
            <a:r>
              <a:rPr lang="en-US" sz="1600" dirty="0"/>
              <a:t> </a:t>
            </a:r>
            <a:r>
              <a:rPr lang="en-US" sz="1600" dirty="0" err="1"/>
              <a:t>Pemenang</a:t>
            </a:r>
            <a:endParaRPr lang="en-US" sz="1600" dirty="0"/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 err="1"/>
              <a:t>Pengumuman</a:t>
            </a:r>
            <a:r>
              <a:rPr lang="en-US" sz="1600" dirty="0"/>
              <a:t> </a:t>
            </a:r>
            <a:r>
              <a:rPr lang="en-US" sz="1600" dirty="0" err="1"/>
              <a:t>Pemenang</a:t>
            </a:r>
            <a:endParaRPr lang="en-US" sz="1600" dirty="0"/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/>
              <a:t>SPK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/>
              <a:t>SPMK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/>
              <a:t>BA </a:t>
            </a:r>
            <a:r>
              <a:rPr lang="en-US" sz="1600" dirty="0" err="1"/>
              <a:t>Pemeriksaan</a:t>
            </a:r>
            <a:endParaRPr lang="en-US" sz="1600" dirty="0"/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/>
              <a:t>BAST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/>
              <a:t>BA </a:t>
            </a:r>
            <a:r>
              <a:rPr lang="en-US" sz="1600" dirty="0" err="1"/>
              <a:t>pembayaran</a:t>
            </a:r>
            <a:endParaRPr lang="en-US" sz="1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BF43CFD-4CDB-0C9F-97E7-C01A5874D19E}"/>
              </a:ext>
            </a:extLst>
          </p:cNvPr>
          <p:cNvSpPr txBox="1">
            <a:spLocks/>
          </p:cNvSpPr>
          <p:nvPr/>
        </p:nvSpPr>
        <p:spPr>
          <a:xfrm>
            <a:off x="4267200" y="5467741"/>
            <a:ext cx="4141241" cy="308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*) </a:t>
            </a:r>
            <a:r>
              <a:rPr lang="en-US" sz="1600" dirty="0" err="1"/>
              <a:t>Semua</a:t>
            </a:r>
            <a:r>
              <a:rPr lang="en-US" sz="1600" dirty="0"/>
              <a:t> </a:t>
            </a:r>
            <a:r>
              <a:rPr lang="en-US" sz="1600" dirty="0" err="1"/>
              <a:t>contoh</a:t>
            </a:r>
            <a:r>
              <a:rPr lang="en-US" sz="1600" dirty="0"/>
              <a:t> </a:t>
            </a:r>
            <a:r>
              <a:rPr lang="en-US" sz="1600" dirty="0" err="1"/>
              <a:t>dokumen</a:t>
            </a:r>
            <a:r>
              <a:rPr lang="en-US" sz="1600" dirty="0"/>
              <a:t>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disediakan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641D3C-8F05-C426-9724-B282731A4A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31"/>
          <a:stretch/>
        </p:blipFill>
        <p:spPr>
          <a:xfrm>
            <a:off x="76200" y="1168072"/>
            <a:ext cx="3699000" cy="4546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ACAF8F-FE4B-733F-9BB2-B8119A5B7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108" y="3259438"/>
            <a:ext cx="330199" cy="88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9C99A7-F41D-D071-0963-561CD7A51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243" y="3115112"/>
            <a:ext cx="330199" cy="8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427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AA154C-1109-4E27-8AEA-AAC9C0C60427}"/>
              </a:ext>
            </a:extLst>
          </p:cNvPr>
          <p:cNvSpPr/>
          <p:nvPr/>
        </p:nvSpPr>
        <p:spPr>
          <a:xfrm>
            <a:off x="2820813" y="1830888"/>
            <a:ext cx="5239684" cy="83094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Tender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dilaksanakan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Pengadaan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Barang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/Jasa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total HPS di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atas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Rp200.000.000,00 (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dua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ratus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juta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rupiah)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A1EDC7-6AAB-4697-8674-4C56535FE805}"/>
              </a:ext>
            </a:extLst>
          </p:cNvPr>
          <p:cNvSpPr txBox="1">
            <a:spLocks/>
          </p:cNvSpPr>
          <p:nvPr/>
        </p:nvSpPr>
        <p:spPr>
          <a:xfrm>
            <a:off x="156862" y="264233"/>
            <a:ext cx="4097079" cy="681540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34275" tIns="45700" rIns="3427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1800"/>
              <a:buNone/>
              <a:defRPr sz="2000" b="1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dirty="0"/>
              <a:t>METODE PEMILIHAN PENYEDIA B/J</a:t>
            </a:r>
          </a:p>
          <a:p>
            <a:r>
              <a:rPr lang="en-US" dirty="0"/>
              <a:t>Tender </a:t>
            </a:r>
            <a:r>
              <a:rPr lang="en-US"/>
              <a:t>dan Seleksi</a:t>
            </a:r>
            <a:endParaRPr lang="en-US" dirty="0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02E155D5-4A4C-41FA-99D5-E00F96B45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60" y="1830889"/>
            <a:ext cx="1676385" cy="559159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1600" b="1" dirty="0">
                <a:solidFill>
                  <a:schemeClr val="bg1"/>
                </a:solidFill>
                <a:latin typeface="GillSans"/>
              </a:rPr>
              <a:t>Tender/</a:t>
            </a:r>
            <a:r>
              <a:rPr lang="en-US" sz="1600" b="1" dirty="0" err="1">
                <a:solidFill>
                  <a:schemeClr val="bg1"/>
                </a:solidFill>
                <a:latin typeface="GillSans"/>
              </a:rPr>
              <a:t>Seleksi</a:t>
            </a:r>
            <a:endParaRPr lang="en-US" sz="1600" b="1" dirty="0">
              <a:solidFill>
                <a:schemeClr val="bg1"/>
              </a:solidFill>
              <a:latin typeface="GillSans"/>
            </a:endParaRPr>
          </a:p>
        </p:txBody>
      </p:sp>
      <p:sp>
        <p:nvSpPr>
          <p:cNvPr id="15" name="Right Arrow 1">
            <a:extLst>
              <a:ext uri="{FF2B5EF4-FFF2-40B4-BE49-F238E27FC236}">
                <a16:creationId xmlns:a16="http://schemas.microsoft.com/office/drawing/2014/main" id="{653B980C-35D2-4766-99AF-4C1193DC3063}"/>
              </a:ext>
            </a:extLst>
          </p:cNvPr>
          <p:cNvSpPr/>
          <p:nvPr/>
        </p:nvSpPr>
        <p:spPr>
          <a:xfrm>
            <a:off x="2224545" y="1962507"/>
            <a:ext cx="389876" cy="29592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C0D5DD-498C-4B6D-9F0E-56EBBCC98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89" y="2661835"/>
            <a:ext cx="756254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 err="1"/>
              <a:t>Barang</a:t>
            </a:r>
            <a:endParaRPr lang="id-ID" sz="1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B9A2E4-4264-4B81-8894-E137AA54AAA8}"/>
              </a:ext>
            </a:extLst>
          </p:cNvPr>
          <p:cNvCxnSpPr>
            <a:cxnSpLocks/>
          </p:cNvCxnSpPr>
          <p:nvPr/>
        </p:nvCxnSpPr>
        <p:spPr>
          <a:xfrm>
            <a:off x="592898" y="2390047"/>
            <a:ext cx="0" cy="1843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9C81C4-E41E-4652-A3B7-FB5D40845819}"/>
              </a:ext>
            </a:extLst>
          </p:cNvPr>
          <p:cNvCxnSpPr>
            <a:cxnSpLocks/>
          </p:cNvCxnSpPr>
          <p:nvPr/>
        </p:nvCxnSpPr>
        <p:spPr>
          <a:xfrm>
            <a:off x="592898" y="2821488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F99207D-261A-487B-B3D1-FF60F093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87" y="3139160"/>
            <a:ext cx="1867321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 err="1"/>
              <a:t>Pekerjaan</a:t>
            </a:r>
            <a:r>
              <a:rPr lang="en-US" sz="1400" dirty="0"/>
              <a:t> </a:t>
            </a:r>
            <a:r>
              <a:rPr lang="en-US" sz="1400" dirty="0" err="1"/>
              <a:t>Konstruksi</a:t>
            </a:r>
            <a:endParaRPr lang="id-ID" sz="14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223E78-E42E-4588-87CC-ED0556D91993}"/>
              </a:ext>
            </a:extLst>
          </p:cNvPr>
          <p:cNvCxnSpPr>
            <a:cxnSpLocks/>
          </p:cNvCxnSpPr>
          <p:nvPr/>
        </p:nvCxnSpPr>
        <p:spPr>
          <a:xfrm>
            <a:off x="592898" y="3298814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01EF51A-E0E7-4B93-8126-FE5435DDE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34" y="3629867"/>
            <a:ext cx="1129312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/>
              <a:t>Jasa </a:t>
            </a:r>
            <a:r>
              <a:rPr lang="en-US" sz="1400" dirty="0" err="1"/>
              <a:t>Lainnya</a:t>
            </a:r>
            <a:endParaRPr lang="id-ID" sz="14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7EB4BF1-A23E-4C5B-8F69-085467003031}"/>
              </a:ext>
            </a:extLst>
          </p:cNvPr>
          <p:cNvCxnSpPr>
            <a:cxnSpLocks/>
          </p:cNvCxnSpPr>
          <p:nvPr/>
        </p:nvCxnSpPr>
        <p:spPr>
          <a:xfrm>
            <a:off x="592898" y="3766245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16BDFA6-33AC-45DF-9C0D-D0F74BE77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34" y="4097297"/>
            <a:ext cx="1385364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/>
              <a:t>Jasa </a:t>
            </a:r>
            <a:r>
              <a:rPr lang="en-US" sz="1400" dirty="0" err="1"/>
              <a:t>Konsultansi</a:t>
            </a:r>
            <a:endParaRPr lang="id-ID" sz="1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8BEB013-5DE5-4D2C-8FE2-AC19A582446D}"/>
              </a:ext>
            </a:extLst>
          </p:cNvPr>
          <p:cNvCxnSpPr>
            <a:cxnSpLocks/>
          </p:cNvCxnSpPr>
          <p:nvPr/>
        </p:nvCxnSpPr>
        <p:spPr>
          <a:xfrm>
            <a:off x="592898" y="4233675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88E2B85-EEFB-7555-D27F-F6A5D5FFB6C0}"/>
              </a:ext>
            </a:extLst>
          </p:cNvPr>
          <p:cNvSpPr/>
          <p:nvPr/>
        </p:nvSpPr>
        <p:spPr>
          <a:xfrm>
            <a:off x="2679962" y="3924587"/>
            <a:ext cx="6159238" cy="13993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09024D-7FAE-20CC-81C8-6DA0BC62C7B0}"/>
              </a:ext>
            </a:extLst>
          </p:cNvPr>
          <p:cNvSpPr txBox="1">
            <a:spLocks/>
          </p:cNvSpPr>
          <p:nvPr/>
        </p:nvSpPr>
        <p:spPr>
          <a:xfrm>
            <a:off x="3682321" y="4141025"/>
            <a:ext cx="5024748" cy="101390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indent="-228600">
              <a:buClr>
                <a:schemeClr val="bg1"/>
              </a:buClr>
              <a:buFont typeface="+mj-lt"/>
              <a:buAutoNum type="arabicPeriod"/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Tx/>
              <a:buNone/>
            </a:pPr>
            <a:r>
              <a:rPr lang="en-US" sz="1200" dirty="0" err="1">
                <a:solidFill>
                  <a:schemeClr val="tx1"/>
                </a:solidFill>
              </a:rPr>
              <a:t>Metode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Evaluasi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ID" sz="1200" dirty="0" err="1">
                <a:solidFill>
                  <a:schemeClr val="tx1"/>
                </a:solidFill>
              </a:rPr>
              <a:t>Metode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Evaluasi</a:t>
            </a:r>
            <a:r>
              <a:rPr lang="en-ID" sz="1200" dirty="0">
                <a:solidFill>
                  <a:schemeClr val="tx1"/>
                </a:solidFill>
              </a:rPr>
              <a:t> Harga </a:t>
            </a:r>
            <a:r>
              <a:rPr lang="en-ID" sz="1200" dirty="0" err="1">
                <a:solidFill>
                  <a:schemeClr val="tx1"/>
                </a:solidFill>
              </a:rPr>
              <a:t>Terendah</a:t>
            </a:r>
            <a:endParaRPr lang="en-ID" sz="1200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ID" sz="1200" dirty="0" err="1">
                <a:solidFill>
                  <a:schemeClr val="tx1"/>
                </a:solidFill>
              </a:rPr>
              <a:t>Metode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Evaluasi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Sistem</a:t>
            </a:r>
            <a:r>
              <a:rPr lang="en-ID" sz="1200" dirty="0">
                <a:solidFill>
                  <a:schemeClr val="tx1"/>
                </a:solidFill>
              </a:rPr>
              <a:t> Nilai</a:t>
            </a:r>
          </a:p>
        </p:txBody>
      </p:sp>
      <p:pic>
        <p:nvPicPr>
          <p:cNvPr id="5" name="Graphic 4" descr="Lightbulb and gear">
            <a:extLst>
              <a:ext uri="{FF2B5EF4-FFF2-40B4-BE49-F238E27FC236}">
                <a16:creationId xmlns:a16="http://schemas.microsoft.com/office/drawing/2014/main" id="{5453AF6F-6F50-CB53-ED1C-0A1467511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3942" y="4317557"/>
            <a:ext cx="914400" cy="61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41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">
            <a:extLst>
              <a:ext uri="{FF2B5EF4-FFF2-40B4-BE49-F238E27FC236}">
                <a16:creationId xmlns:a16="http://schemas.microsoft.com/office/drawing/2014/main" id="{EEAB06A4-1645-4937-BD7B-26D5A9DE0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62" y="1443889"/>
            <a:ext cx="1676385" cy="559159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b="1" i="1" dirty="0" err="1">
                <a:solidFill>
                  <a:schemeClr val="bg1"/>
                </a:solidFill>
                <a:latin typeface="GillSans"/>
              </a:rPr>
              <a:t>Pemilihan</a:t>
            </a:r>
            <a:r>
              <a:rPr lang="en-US" b="1" i="1" dirty="0">
                <a:solidFill>
                  <a:schemeClr val="bg1"/>
                </a:solidFill>
                <a:latin typeface="GillSans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GillSans"/>
              </a:rPr>
              <a:t>langsung</a:t>
            </a:r>
            <a:endParaRPr lang="en-US" b="1" i="1" dirty="0">
              <a:solidFill>
                <a:schemeClr val="bg1"/>
              </a:solidFill>
              <a:latin typeface="GillSans"/>
            </a:endParaRPr>
          </a:p>
        </p:txBody>
      </p:sp>
      <p:sp>
        <p:nvSpPr>
          <p:cNvPr id="22" name="Right Arrow 1">
            <a:extLst>
              <a:ext uri="{FF2B5EF4-FFF2-40B4-BE49-F238E27FC236}">
                <a16:creationId xmlns:a16="http://schemas.microsoft.com/office/drawing/2014/main" id="{0A76CB15-43AE-4D4D-974F-222B74797144}"/>
              </a:ext>
            </a:extLst>
          </p:cNvPr>
          <p:cNvSpPr/>
          <p:nvPr/>
        </p:nvSpPr>
        <p:spPr>
          <a:xfrm>
            <a:off x="1936447" y="1575507"/>
            <a:ext cx="389876" cy="29592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AA154C-1109-4E27-8AEA-AAC9C0C60427}"/>
              </a:ext>
            </a:extLst>
          </p:cNvPr>
          <p:cNvSpPr/>
          <p:nvPr/>
        </p:nvSpPr>
        <p:spPr>
          <a:xfrm>
            <a:off x="2532715" y="1291488"/>
            <a:ext cx="6535077" cy="193112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  <a:buFont typeface="+mj-lt"/>
              <a:buAutoNum type="arabicPeriod"/>
            </a:pPr>
            <a:r>
              <a:rPr lang="en-ID" sz="1800" dirty="0" err="1">
                <a:solidFill>
                  <a:schemeClr val="bg1"/>
                </a:solidFill>
                <a:effectLst/>
                <a:latin typeface="GlyphLessFont"/>
              </a:rPr>
              <a:t>jasa</a:t>
            </a:r>
            <a:r>
              <a:rPr lang="en-ID" sz="1800" dirty="0">
                <a:solidFill>
                  <a:schemeClr val="bg1"/>
                </a:solidFill>
                <a:effectLst/>
                <a:latin typeface="GlyphLessFont"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  <a:latin typeface="GlyphLessFont"/>
              </a:rPr>
              <a:t>konsultan</a:t>
            </a:r>
            <a:r>
              <a:rPr lang="en-ID" sz="1800" dirty="0">
                <a:solidFill>
                  <a:schemeClr val="bg1"/>
                </a:solidFill>
                <a:effectLst/>
                <a:latin typeface="GlyphLessFont"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  <a:latin typeface="GlyphLessFont"/>
              </a:rPr>
              <a:t>pengembangan</a:t>
            </a:r>
            <a:r>
              <a:rPr lang="en-ID" sz="1800" dirty="0">
                <a:solidFill>
                  <a:schemeClr val="bg1"/>
                </a:solidFill>
                <a:effectLst/>
                <a:latin typeface="GlyphLessFont"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  <a:latin typeface="GlyphLessFont"/>
              </a:rPr>
              <a:t>sumber</a:t>
            </a:r>
            <a:r>
              <a:rPr lang="en-ID" sz="1800" dirty="0">
                <a:solidFill>
                  <a:schemeClr val="bg1"/>
                </a:solidFill>
                <a:effectLst/>
                <a:latin typeface="GlyphLessFont"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  <a:latin typeface="GlyphLessFont"/>
              </a:rPr>
              <a:t>daya</a:t>
            </a:r>
            <a:r>
              <a:rPr lang="en-ID" sz="1800" dirty="0">
                <a:solidFill>
                  <a:schemeClr val="bg1"/>
                </a:solidFill>
                <a:effectLst/>
                <a:latin typeface="GlyphLessFont"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  <a:latin typeface="GlyphLessFont"/>
              </a:rPr>
              <a:t>manusia</a:t>
            </a:r>
            <a:r>
              <a:rPr lang="en-ID" sz="1800" dirty="0">
                <a:solidFill>
                  <a:schemeClr val="bg1"/>
                </a:solidFill>
                <a:effectLst/>
                <a:latin typeface="GlyphLessFont"/>
              </a:rPr>
              <a:t>, </a:t>
            </a:r>
          </a:p>
          <a:p>
            <a:pPr>
              <a:buClr>
                <a:schemeClr val="bg1"/>
              </a:buClr>
              <a:buFont typeface="+mj-lt"/>
              <a:buAutoNum type="arabicPeriod"/>
            </a:pPr>
            <a:r>
              <a:rPr lang="en-ID" sz="1800" dirty="0" err="1">
                <a:solidFill>
                  <a:schemeClr val="bg1"/>
                </a:solidFill>
                <a:latin typeface="GlyphLessFont"/>
              </a:rPr>
              <a:t>jasa</a:t>
            </a:r>
            <a:r>
              <a:rPr lang="en-ID" sz="1800" dirty="0">
                <a:solidFill>
                  <a:schemeClr val="bg1"/>
                </a:solidFill>
                <a:latin typeface="GlyphLessFont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GlyphLessFont"/>
              </a:rPr>
              <a:t>konsultan</a:t>
            </a:r>
            <a:r>
              <a:rPr lang="en-ID" sz="1800" dirty="0">
                <a:solidFill>
                  <a:schemeClr val="bg1"/>
                </a:solidFill>
                <a:latin typeface="GlyphLessFont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GlyphLessFont"/>
              </a:rPr>
              <a:t>untuk</a:t>
            </a:r>
            <a:r>
              <a:rPr lang="en-ID" sz="1800" dirty="0">
                <a:solidFill>
                  <a:schemeClr val="bg1"/>
                </a:solidFill>
                <a:latin typeface="GlyphLessFont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GlyphLessFont"/>
              </a:rPr>
              <a:t>perencanaan</a:t>
            </a:r>
            <a:r>
              <a:rPr lang="en-ID" sz="1800" dirty="0">
                <a:solidFill>
                  <a:schemeClr val="bg1"/>
                </a:solidFill>
                <a:latin typeface="GlyphLessFont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GlyphLessFont"/>
              </a:rPr>
              <a:t>konstruksi</a:t>
            </a:r>
            <a:r>
              <a:rPr lang="en-ID" sz="1800" dirty="0">
                <a:solidFill>
                  <a:schemeClr val="bg1"/>
                </a:solidFill>
                <a:latin typeface="GlyphLessFont"/>
              </a:rPr>
              <a:t>: </a:t>
            </a:r>
          </a:p>
          <a:p>
            <a:pPr>
              <a:buClr>
                <a:schemeClr val="bg1"/>
              </a:buClr>
              <a:buFont typeface="+mj-lt"/>
              <a:buAutoNum type="arabicPeriod"/>
            </a:pPr>
            <a:r>
              <a:rPr lang="en-ID" sz="1800" dirty="0" err="1">
                <a:solidFill>
                  <a:schemeClr val="bg1"/>
                </a:solidFill>
                <a:latin typeface="GlyphLessFont"/>
              </a:rPr>
              <a:t>jasa</a:t>
            </a:r>
            <a:r>
              <a:rPr lang="en-ID" sz="1800" dirty="0">
                <a:solidFill>
                  <a:schemeClr val="bg1"/>
                </a:solidFill>
                <a:latin typeface="GlyphLessFont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GlyphLessFont"/>
              </a:rPr>
              <a:t>perencanaan</a:t>
            </a:r>
            <a:r>
              <a:rPr lang="en-ID" sz="1800" dirty="0">
                <a:solidFill>
                  <a:schemeClr val="bg1"/>
                </a:solidFill>
                <a:latin typeface="GlyphLessFont"/>
              </a:rPr>
              <a:t> dan/</a:t>
            </a:r>
            <a:r>
              <a:rPr lang="en-ID" sz="1800" dirty="0" err="1">
                <a:solidFill>
                  <a:schemeClr val="bg1"/>
                </a:solidFill>
                <a:latin typeface="GlyphLessFont"/>
              </a:rPr>
              <a:t>atau</a:t>
            </a:r>
            <a:r>
              <a:rPr lang="en-ID" sz="1800" dirty="0">
                <a:solidFill>
                  <a:schemeClr val="bg1"/>
                </a:solidFill>
                <a:latin typeface="GlyphLessFont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GlyphLessFont"/>
              </a:rPr>
              <a:t>pelaksanaan</a:t>
            </a:r>
            <a:r>
              <a:rPr lang="en-ID" sz="1800" dirty="0">
                <a:solidFill>
                  <a:schemeClr val="bg1"/>
                </a:solidFill>
                <a:latin typeface="GlyphLessFont"/>
              </a:rPr>
              <a:t> interior: </a:t>
            </a:r>
          </a:p>
          <a:p>
            <a:pPr>
              <a:buClr>
                <a:schemeClr val="bg1"/>
              </a:buClr>
              <a:buFont typeface="+mj-lt"/>
              <a:buAutoNum type="arabicPeriod"/>
            </a:pPr>
            <a:r>
              <a:rPr lang="en-ID" sz="1800" dirty="0" err="1">
                <a:solidFill>
                  <a:schemeClr val="bg1"/>
                </a:solidFill>
                <a:latin typeface="GlyphLessFont"/>
              </a:rPr>
              <a:t>jasa</a:t>
            </a:r>
            <a:r>
              <a:rPr lang="en-ID" sz="1800" dirty="0">
                <a:solidFill>
                  <a:schemeClr val="bg1"/>
                </a:solidFill>
                <a:latin typeface="GlyphLessFont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GlyphLessFont"/>
              </a:rPr>
              <a:t>asuransi</a:t>
            </a:r>
            <a:r>
              <a:rPr lang="en-ID" sz="1800" dirty="0">
                <a:solidFill>
                  <a:schemeClr val="bg1"/>
                </a:solidFill>
                <a:latin typeface="GlyphLessFont"/>
              </a:rPr>
              <a:t>: </a:t>
            </a:r>
            <a:r>
              <a:rPr lang="en-ID" sz="1800" dirty="0" err="1">
                <a:solidFill>
                  <a:schemeClr val="bg1"/>
                </a:solidFill>
                <a:latin typeface="GlyphLessFont"/>
              </a:rPr>
              <a:t>atau</a:t>
            </a:r>
            <a:r>
              <a:rPr lang="en-ID" sz="1800" dirty="0">
                <a:solidFill>
                  <a:schemeClr val="bg1"/>
                </a:solidFill>
                <a:latin typeface="GlyphLessFont"/>
              </a:rPr>
              <a:t> </a:t>
            </a:r>
          </a:p>
          <a:p>
            <a:pPr>
              <a:buClr>
                <a:schemeClr val="bg1"/>
              </a:buClr>
              <a:buFont typeface="+mj-lt"/>
              <a:buAutoNum type="arabicPeriod"/>
            </a:pPr>
            <a:r>
              <a:rPr lang="en-ID" sz="1800" dirty="0">
                <a:solidFill>
                  <a:schemeClr val="bg1"/>
                </a:solidFill>
                <a:latin typeface="GlyphLessFont"/>
              </a:rPr>
              <a:t>Jasa </a:t>
            </a:r>
            <a:r>
              <a:rPr lang="en-ID" sz="1800" dirty="0" err="1">
                <a:solidFill>
                  <a:schemeClr val="bg1"/>
                </a:solidFill>
                <a:effectLst/>
                <a:latin typeface="GlyphLessFont"/>
              </a:rPr>
              <a:t>Lainnya</a:t>
            </a:r>
            <a:r>
              <a:rPr lang="en-ID" sz="1800" dirty="0">
                <a:solidFill>
                  <a:schemeClr val="bg1"/>
                </a:solidFill>
                <a:effectLst/>
                <a:latin typeface="GlyphLessFont"/>
              </a:rPr>
              <a:t> yang </a:t>
            </a:r>
            <a:r>
              <a:rPr lang="en-ID" sz="1800" dirty="0" err="1">
                <a:solidFill>
                  <a:schemeClr val="bg1"/>
                </a:solidFill>
                <a:effectLst/>
                <a:latin typeface="GlyphLessFont"/>
              </a:rPr>
              <a:t>keluaran</a:t>
            </a:r>
            <a:r>
              <a:rPr lang="en-ID" sz="1800" dirty="0">
                <a:solidFill>
                  <a:schemeClr val="bg1"/>
                </a:solidFill>
                <a:effectLst/>
                <a:latin typeface="GlyphLessFont"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  <a:latin typeface="GlyphLessFont"/>
              </a:rPr>
              <a:t>produknya</a:t>
            </a:r>
            <a:r>
              <a:rPr lang="en-ID" sz="1800" dirty="0">
                <a:solidFill>
                  <a:schemeClr val="bg1"/>
                </a:solidFill>
                <a:effectLst/>
                <a:latin typeface="GlyphLessFont"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  <a:latin typeface="GlyphLessFont"/>
              </a:rPr>
              <a:t>berupa</a:t>
            </a:r>
            <a:r>
              <a:rPr lang="en-ID" sz="1800" dirty="0">
                <a:solidFill>
                  <a:schemeClr val="bg1"/>
                </a:solidFill>
                <a:effectLst/>
                <a:latin typeface="GlyphLessFont"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  <a:latin typeface="GlyphLessFont"/>
              </a:rPr>
              <a:t>barang</a:t>
            </a:r>
            <a:r>
              <a:rPr lang="en-ID" sz="1800" dirty="0">
                <a:solidFill>
                  <a:schemeClr val="bg1"/>
                </a:solidFill>
                <a:effectLst/>
                <a:latin typeface="GlyphLessFont"/>
              </a:rPr>
              <a:t>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A1EDC7-6AAB-4697-8674-4C56535FE805}"/>
              </a:ext>
            </a:extLst>
          </p:cNvPr>
          <p:cNvSpPr txBox="1">
            <a:spLocks/>
          </p:cNvSpPr>
          <p:nvPr/>
        </p:nvSpPr>
        <p:spPr>
          <a:xfrm>
            <a:off x="130482" y="341501"/>
            <a:ext cx="4097079" cy="681540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34275" tIns="45700" rIns="3427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1800"/>
              <a:buNone/>
              <a:defRPr sz="2000" b="1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buSzPts val="1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dirty="0"/>
              <a:t>METODE PEMILIHAN PENYEDIA B/J</a:t>
            </a:r>
          </a:p>
          <a:p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Langsung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BF9DE2-C16B-789A-3716-43C8C0C10A59}"/>
              </a:ext>
            </a:extLst>
          </p:cNvPr>
          <p:cNvGrpSpPr/>
          <p:nvPr/>
        </p:nvGrpSpPr>
        <p:grpSpPr>
          <a:xfrm>
            <a:off x="396891" y="3914536"/>
            <a:ext cx="4733629" cy="1023194"/>
            <a:chOff x="130482" y="5101960"/>
            <a:chExt cx="3611930" cy="102319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FDC5694-C7CE-C0BA-ABF7-4AA8E95DF714}"/>
                </a:ext>
              </a:extLst>
            </p:cNvPr>
            <p:cNvGrpSpPr/>
            <p:nvPr/>
          </p:nvGrpSpPr>
          <p:grpSpPr>
            <a:xfrm>
              <a:off x="130482" y="5101960"/>
              <a:ext cx="3611930" cy="1023194"/>
              <a:chOff x="281977" y="4594302"/>
              <a:chExt cx="3611930" cy="1023194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C0B64C7-08B0-ADFD-18DB-B76B654ADAA8}"/>
                  </a:ext>
                </a:extLst>
              </p:cNvPr>
              <p:cNvSpPr/>
              <p:nvPr/>
            </p:nvSpPr>
            <p:spPr>
              <a:xfrm>
                <a:off x="281977" y="4594302"/>
                <a:ext cx="3611930" cy="102319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pic>
            <p:nvPicPr>
              <p:cNvPr id="5" name="Graphic 4" descr="Lightbulb and gear">
                <a:extLst>
                  <a:ext uri="{FF2B5EF4-FFF2-40B4-BE49-F238E27FC236}">
                    <a16:creationId xmlns:a16="http://schemas.microsoft.com/office/drawing/2014/main" id="{CA7BAECB-704A-82B1-7E9D-BCCAECA153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5955" y="4705927"/>
                <a:ext cx="718299" cy="718300"/>
              </a:xfrm>
              <a:prstGeom prst="rect">
                <a:avLst/>
              </a:prstGeom>
            </p:spPr>
          </p:pic>
        </p:grp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7E886EB9-5859-08FE-A74F-132A641A77A3}"/>
                </a:ext>
              </a:extLst>
            </p:cNvPr>
            <p:cNvSpPr txBox="1">
              <a:spLocks/>
            </p:cNvSpPr>
            <p:nvPr/>
          </p:nvSpPr>
          <p:spPr>
            <a:xfrm>
              <a:off x="969130" y="5304406"/>
              <a:ext cx="2530262" cy="57660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numCol="1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228600" indent="-228600">
                <a:buClrTx/>
                <a:buFont typeface="+mj-lt"/>
                <a:buAutoNum type="arabicPeriod"/>
                <a:defRPr sz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ID" sz="1800" dirty="0" err="1">
                  <a:effectLst/>
                  <a:latin typeface="GlyphLessFont"/>
                </a:rPr>
                <a:t>Pemilihan</a:t>
              </a:r>
              <a:r>
                <a:rPr lang="en-ID" sz="1800" dirty="0">
                  <a:effectLst/>
                  <a:latin typeface="GlyphLessFont"/>
                </a:rPr>
                <a:t> </a:t>
              </a:r>
              <a:r>
                <a:rPr lang="en-ID" sz="1800" dirty="0" err="1">
                  <a:effectLst/>
                  <a:latin typeface="GlyphLessFont"/>
                </a:rPr>
                <a:t>langsung</a:t>
              </a:r>
              <a:r>
                <a:rPr lang="en-ID" sz="1800" dirty="0">
                  <a:effectLst/>
                  <a:latin typeface="GlyphLessFont"/>
                </a:rPr>
                <a:t> </a:t>
              </a:r>
              <a:r>
                <a:rPr lang="en-ID" sz="1800" dirty="0" err="1">
                  <a:effectLst/>
                  <a:latin typeface="GlyphLessFont"/>
                </a:rPr>
                <a:t>dilaksanakan</a:t>
              </a:r>
              <a:r>
                <a:rPr lang="en-ID" sz="1800" dirty="0">
                  <a:effectLst/>
                  <a:latin typeface="GlyphLessFont"/>
                </a:rPr>
                <a:t> </a:t>
              </a:r>
              <a:r>
                <a:rPr lang="en-ID" sz="1800" dirty="0" err="1">
                  <a:effectLst/>
                  <a:latin typeface="GlyphLessFont"/>
                </a:rPr>
                <a:t>dengan</a:t>
              </a:r>
              <a:r>
                <a:rPr lang="en-ID" sz="1800" dirty="0">
                  <a:effectLst/>
                  <a:latin typeface="GlyphLessFont"/>
                </a:rPr>
                <a:t> </a:t>
              </a:r>
              <a:r>
                <a:rPr lang="en-ID" sz="1800" dirty="0" err="1">
                  <a:effectLst/>
                  <a:latin typeface="GlyphLessFont"/>
                </a:rPr>
                <a:t>persetujuan</a:t>
              </a:r>
              <a:r>
                <a:rPr lang="en-ID" sz="1800" dirty="0">
                  <a:effectLst/>
                  <a:latin typeface="GlyphLessFont"/>
                </a:rPr>
                <a:t> </a:t>
              </a:r>
              <a:r>
                <a:rPr lang="en-ID" sz="1800" dirty="0" err="1">
                  <a:effectLst/>
                  <a:latin typeface="GlyphLessFont"/>
                </a:rPr>
                <a:t>Rektor</a:t>
              </a:r>
              <a:r>
                <a:rPr lang="en-ID" sz="1800" dirty="0">
                  <a:effectLst/>
                  <a:latin typeface="GlyphLessFont"/>
                </a:rPr>
                <a:t>. </a:t>
              </a:r>
              <a:endParaRPr lang="en-ID" dirty="0"/>
            </a:p>
          </p:txBody>
        </p:sp>
      </p:grpSp>
    </p:spTree>
    <p:extLst>
      <p:ext uri="{BB962C8B-B14F-4D97-AF65-F5344CB8AC3E}">
        <p14:creationId xmlns:p14="http://schemas.microsoft.com/office/powerpoint/2010/main" val="855241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B517D5-5635-A40D-8885-FA6A814B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letter with a red stamp&#10;&#10;Description automatically generated">
            <a:extLst>
              <a:ext uri="{FF2B5EF4-FFF2-40B4-BE49-F238E27FC236}">
                <a16:creationId xmlns:a16="http://schemas.microsoft.com/office/drawing/2014/main" id="{ACD4C46A-8A92-DD04-14EB-B37D65808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089" y="305892"/>
            <a:ext cx="5273029" cy="618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8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84065-A7A0-045B-D0FD-94C6A443A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78605"/>
            <a:ext cx="5467350" cy="484335"/>
          </a:xfr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34275" tIns="45700" rIns="34275" bIns="45700" anchor="ctr" anchorCtr="0">
            <a:noAutofit/>
          </a:bodyPr>
          <a:lstStyle/>
          <a:p>
            <a:pPr algn="l">
              <a:buClr>
                <a:srgbClr val="000000"/>
              </a:buClr>
              <a:buFont typeface="Arial"/>
            </a:pPr>
            <a:r>
              <a:rPr lang="en-US" sz="2400" b="1" dirty="0" err="1">
                <a:solidFill>
                  <a:schemeClr val="lt1"/>
                </a:solidFill>
              </a:rPr>
              <a:t>Latar</a:t>
            </a:r>
            <a:r>
              <a:rPr lang="en-US" sz="2400" b="1" dirty="0">
                <a:solidFill>
                  <a:schemeClr val="lt1"/>
                </a:solidFill>
              </a:rPr>
              <a:t> </a:t>
            </a:r>
            <a:r>
              <a:rPr lang="en-US" sz="2400" b="1" dirty="0" err="1">
                <a:solidFill>
                  <a:schemeClr val="lt1"/>
                </a:solidFill>
              </a:rPr>
              <a:t>Belakang</a:t>
            </a:r>
            <a:endParaRPr lang="en-ID" sz="2400" b="1" dirty="0">
              <a:solidFill>
                <a:schemeClr val="lt1"/>
              </a:solidFill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B15F0185-E7BA-1CE2-5CCF-D50AE4A53D37}"/>
              </a:ext>
            </a:extLst>
          </p:cNvPr>
          <p:cNvSpPr txBox="1"/>
          <p:nvPr/>
        </p:nvSpPr>
        <p:spPr>
          <a:xfrm>
            <a:off x="743091" y="1282514"/>
            <a:ext cx="7932557" cy="2553841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469900" marR="5080" indent="-457200">
              <a:lnSpc>
                <a:spcPct val="150000"/>
              </a:lnSpc>
              <a:spcBef>
                <a:spcPts val="755"/>
              </a:spcBef>
              <a:buFont typeface="Arial" panose="020B0604020202020204" pitchFamily="34" charset="0"/>
              <a:buChar char="•"/>
            </a:pPr>
            <a:r>
              <a:rPr lang="en-ID" sz="2000" b="1" spc="190" dirty="0" err="1">
                <a:solidFill>
                  <a:srgbClr val="007AB9"/>
                </a:solidFill>
                <a:latin typeface="Arial Rounded MT Bold" panose="020F0704030504030204" pitchFamily="34" charset="77"/>
                <a:cs typeface="Trebuchet MS"/>
              </a:rPr>
              <a:t>Peraturan</a:t>
            </a:r>
            <a:r>
              <a:rPr lang="en-ID" sz="2000" b="1" spc="190" dirty="0">
                <a:solidFill>
                  <a:srgbClr val="007AB9"/>
                </a:solidFill>
                <a:latin typeface="Arial Rounded MT Bold" panose="020F0704030504030204" pitchFamily="34" charset="77"/>
                <a:cs typeface="Trebuchet MS"/>
              </a:rPr>
              <a:t> </a:t>
            </a:r>
            <a:r>
              <a:rPr lang="en-ID" sz="2000" b="1" spc="190" dirty="0" err="1">
                <a:solidFill>
                  <a:srgbClr val="007AB9"/>
                </a:solidFill>
                <a:latin typeface="Arial Rounded MT Bold" panose="020F0704030504030204" pitchFamily="34" charset="77"/>
                <a:cs typeface="Trebuchet MS"/>
              </a:rPr>
              <a:t>Rektor</a:t>
            </a:r>
            <a:r>
              <a:rPr lang="en-ID" sz="2000" b="1" spc="190" dirty="0">
                <a:solidFill>
                  <a:srgbClr val="007AB9"/>
                </a:solidFill>
                <a:latin typeface="Arial Rounded MT Bold" panose="020F0704030504030204" pitchFamily="34" charset="77"/>
                <a:cs typeface="Trebuchet MS"/>
              </a:rPr>
              <a:t> No 10 </a:t>
            </a:r>
            <a:r>
              <a:rPr lang="en-ID" sz="2000" b="1" spc="190" dirty="0" err="1">
                <a:solidFill>
                  <a:srgbClr val="007AB9"/>
                </a:solidFill>
                <a:latin typeface="Arial Rounded MT Bold" panose="020F0704030504030204" pitchFamily="34" charset="77"/>
                <a:cs typeface="Trebuchet MS"/>
              </a:rPr>
              <a:t>Tahun</a:t>
            </a:r>
            <a:r>
              <a:rPr lang="en-ID" sz="2000" b="1" spc="190" dirty="0">
                <a:solidFill>
                  <a:srgbClr val="007AB9"/>
                </a:solidFill>
                <a:latin typeface="Arial Rounded MT Bold" panose="020F0704030504030204" pitchFamily="34" charset="77"/>
                <a:cs typeface="Trebuchet MS"/>
              </a:rPr>
              <a:t> 2023 </a:t>
            </a:r>
            <a:r>
              <a:rPr lang="en-ID" sz="2000" b="1" spc="190" dirty="0" err="1">
                <a:solidFill>
                  <a:srgbClr val="007AB9"/>
                </a:solidFill>
                <a:latin typeface="Arial Rounded MT Bold" panose="020F0704030504030204" pitchFamily="34" charset="77"/>
                <a:cs typeface="Trebuchet MS"/>
              </a:rPr>
              <a:t>tentang</a:t>
            </a:r>
            <a:r>
              <a:rPr lang="en-ID" sz="2000" b="1" spc="190" dirty="0">
                <a:solidFill>
                  <a:srgbClr val="007AB9"/>
                </a:solidFill>
                <a:latin typeface="Arial Rounded MT Bold" panose="020F0704030504030204" pitchFamily="34" charset="77"/>
                <a:cs typeface="Trebuchet MS"/>
              </a:rPr>
              <a:t> </a:t>
            </a:r>
            <a:r>
              <a:rPr lang="en-ID" sz="2000" b="1" spc="190" dirty="0" err="1">
                <a:solidFill>
                  <a:srgbClr val="007AB9"/>
                </a:solidFill>
                <a:latin typeface="Arial Rounded MT Bold" panose="020F0704030504030204" pitchFamily="34" charset="77"/>
                <a:cs typeface="Trebuchet MS"/>
              </a:rPr>
              <a:t>Organisasi</a:t>
            </a:r>
            <a:r>
              <a:rPr lang="en-ID" sz="2000" b="1" spc="190" dirty="0">
                <a:solidFill>
                  <a:srgbClr val="007AB9"/>
                </a:solidFill>
                <a:latin typeface="Arial Rounded MT Bold" panose="020F0704030504030204" pitchFamily="34" charset="77"/>
                <a:cs typeface="Trebuchet MS"/>
              </a:rPr>
              <a:t> dan Tata </a:t>
            </a:r>
            <a:r>
              <a:rPr lang="en-ID" sz="2000" b="1" spc="190" dirty="0" err="1">
                <a:solidFill>
                  <a:srgbClr val="007AB9"/>
                </a:solidFill>
                <a:latin typeface="Arial Rounded MT Bold" panose="020F0704030504030204" pitchFamily="34" charset="77"/>
                <a:cs typeface="Trebuchet MS"/>
              </a:rPr>
              <a:t>kerja</a:t>
            </a:r>
            <a:r>
              <a:rPr lang="en-ID" sz="2000" b="1" spc="190" dirty="0">
                <a:solidFill>
                  <a:srgbClr val="007AB9"/>
                </a:solidFill>
                <a:latin typeface="Arial Rounded MT Bold" panose="020F0704030504030204" pitchFamily="34" charset="77"/>
                <a:cs typeface="Trebuchet MS"/>
              </a:rPr>
              <a:t> Universitas</a:t>
            </a:r>
          </a:p>
          <a:p>
            <a:pPr marL="469900" marR="5080" indent="-457200">
              <a:lnSpc>
                <a:spcPct val="150000"/>
              </a:lnSpc>
              <a:spcBef>
                <a:spcPts val="755"/>
              </a:spcBef>
              <a:buFont typeface="Arial" panose="020B0604020202020204" pitchFamily="34" charset="0"/>
              <a:buChar char="•"/>
            </a:pPr>
            <a:r>
              <a:rPr lang="en-ID" sz="2000" b="1" spc="190" dirty="0">
                <a:solidFill>
                  <a:srgbClr val="007AB9"/>
                </a:solidFill>
                <a:latin typeface="Arial Rounded MT Bold" panose="020F0704030504030204" pitchFamily="34" charset="77"/>
                <a:cs typeface="Trebuchet MS"/>
              </a:rPr>
              <a:t>Tender Itemized</a:t>
            </a:r>
          </a:p>
          <a:p>
            <a:pPr marL="469900" marR="5080" indent="-457200">
              <a:lnSpc>
                <a:spcPct val="150000"/>
              </a:lnSpc>
              <a:spcBef>
                <a:spcPts val="755"/>
              </a:spcBef>
              <a:buFont typeface="Arial" panose="020B0604020202020204" pitchFamily="34" charset="0"/>
              <a:buChar char="•"/>
            </a:pPr>
            <a:r>
              <a:rPr lang="en-ID" sz="2000" b="1" spc="190" dirty="0" err="1">
                <a:solidFill>
                  <a:srgbClr val="007AB9"/>
                </a:solidFill>
                <a:latin typeface="Arial Rounded MT Bold" panose="020F0704030504030204" pitchFamily="34" charset="77"/>
                <a:cs typeface="Trebuchet MS"/>
              </a:rPr>
              <a:t>Penyesuaian</a:t>
            </a:r>
            <a:r>
              <a:rPr lang="en-ID" sz="2000" b="1" spc="190" dirty="0">
                <a:solidFill>
                  <a:srgbClr val="007AB9"/>
                </a:solidFill>
                <a:latin typeface="Arial Rounded MT Bold" panose="020F0704030504030204" pitchFamily="34" charset="77"/>
                <a:cs typeface="Trebuchet MS"/>
              </a:rPr>
              <a:t> </a:t>
            </a:r>
            <a:r>
              <a:rPr lang="en-ID" sz="2000" b="1" spc="190" dirty="0" err="1">
                <a:solidFill>
                  <a:srgbClr val="007AB9"/>
                </a:solidFill>
                <a:latin typeface="Arial Rounded MT Bold" panose="020F0704030504030204" pitchFamily="34" charset="77"/>
                <a:cs typeface="Trebuchet MS"/>
              </a:rPr>
              <a:t>atas</a:t>
            </a:r>
            <a:r>
              <a:rPr lang="en-ID" sz="2000" b="1" spc="190" dirty="0">
                <a:solidFill>
                  <a:srgbClr val="007AB9"/>
                </a:solidFill>
                <a:latin typeface="Arial Rounded MT Bold" panose="020F0704030504030204" pitchFamily="34" charset="77"/>
                <a:cs typeface="Trebuchet MS"/>
              </a:rPr>
              <a:t> </a:t>
            </a:r>
            <a:r>
              <a:rPr lang="en-ID" sz="2000" b="1" spc="190" dirty="0" err="1">
                <a:solidFill>
                  <a:srgbClr val="007AB9"/>
                </a:solidFill>
                <a:latin typeface="Arial Rounded MT Bold" panose="020F0704030504030204" pitchFamily="34" charset="77"/>
                <a:cs typeface="Trebuchet MS"/>
              </a:rPr>
              <a:t>Kondisi</a:t>
            </a:r>
            <a:r>
              <a:rPr lang="en-ID" sz="2000" b="1" spc="190" dirty="0">
                <a:solidFill>
                  <a:srgbClr val="007AB9"/>
                </a:solidFill>
                <a:latin typeface="Arial Rounded MT Bold" panose="020F0704030504030204" pitchFamily="34" charset="77"/>
                <a:cs typeface="Trebuchet MS"/>
              </a:rPr>
              <a:t> </a:t>
            </a:r>
            <a:r>
              <a:rPr lang="en-ID" sz="2000" b="1" spc="190" dirty="0" err="1">
                <a:solidFill>
                  <a:srgbClr val="007AB9"/>
                </a:solidFill>
                <a:latin typeface="Arial Rounded MT Bold" panose="020F0704030504030204" pitchFamily="34" charset="77"/>
                <a:cs typeface="Trebuchet MS"/>
              </a:rPr>
              <a:t>dalam</a:t>
            </a:r>
            <a:r>
              <a:rPr lang="en-ID" sz="2000" b="1" spc="190" dirty="0">
                <a:solidFill>
                  <a:srgbClr val="007AB9"/>
                </a:solidFill>
                <a:latin typeface="Arial Rounded MT Bold" panose="020F0704030504030204" pitchFamily="34" charset="77"/>
                <a:cs typeface="Trebuchet MS"/>
              </a:rPr>
              <a:t> </a:t>
            </a:r>
            <a:r>
              <a:rPr lang="en-ID" sz="2000" b="1" spc="190" dirty="0" err="1">
                <a:solidFill>
                  <a:srgbClr val="007AB9"/>
                </a:solidFill>
                <a:latin typeface="Arial Rounded MT Bold" panose="020F0704030504030204" pitchFamily="34" charset="77"/>
                <a:cs typeface="Trebuchet MS"/>
              </a:rPr>
              <a:t>pelaksanaan</a:t>
            </a:r>
            <a:r>
              <a:rPr lang="en-ID" sz="2000" b="1" spc="190" dirty="0">
                <a:solidFill>
                  <a:srgbClr val="007AB9"/>
                </a:solidFill>
                <a:latin typeface="Arial Rounded MT Bold" panose="020F0704030504030204" pitchFamily="34" charset="77"/>
                <a:cs typeface="Trebuchet MS"/>
              </a:rPr>
              <a:t> </a:t>
            </a:r>
            <a:r>
              <a:rPr lang="en-ID" sz="2000" b="1" spc="190" dirty="0" err="1">
                <a:solidFill>
                  <a:srgbClr val="007AB9"/>
                </a:solidFill>
                <a:latin typeface="Arial Rounded MT Bold" panose="020F0704030504030204" pitchFamily="34" charset="77"/>
                <a:cs typeface="Trebuchet MS"/>
              </a:rPr>
              <a:t>Pengadaan</a:t>
            </a:r>
            <a:endParaRPr sz="2000" b="1" dirty="0">
              <a:latin typeface="Arial Rounded MT Bold" panose="020F0704030504030204" pitchFamily="34" charset="77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021532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8"/>
          <p:cNvSpPr txBox="1"/>
          <p:nvPr/>
        </p:nvSpPr>
        <p:spPr>
          <a:xfrm>
            <a:off x="2514600" y="3225800"/>
            <a:ext cx="3886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Terima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Kasih</a:t>
            </a:r>
            <a:endParaRPr dirty="0"/>
          </a:p>
        </p:txBody>
      </p:sp>
      <p:pic>
        <p:nvPicPr>
          <p:cNvPr id="423" name="Google Shape;423;p28" descr="D:\SEMUA YANG PATEN ADA DISINI\logo ugm BAKUI\akarjulang_biru_transp (1) - Copy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1905000"/>
            <a:ext cx="2375126" cy="32681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4" name="Google Shape;424;p28"/>
          <p:cNvCxnSpPr/>
          <p:nvPr/>
        </p:nvCxnSpPr>
        <p:spPr>
          <a:xfrm>
            <a:off x="6172200" y="1701800"/>
            <a:ext cx="0" cy="3657600"/>
          </a:xfrm>
          <a:prstGeom prst="straightConnector1">
            <a:avLst/>
          </a:prstGeom>
          <a:noFill/>
          <a:ln w="3810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84065-A7A0-045B-D0FD-94C6A443A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78605"/>
            <a:ext cx="5467350" cy="484335"/>
          </a:xfr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34275" tIns="45700" rIns="34275" bIns="45700" anchor="ctr" anchorCtr="0">
            <a:noAutofit/>
          </a:bodyPr>
          <a:lstStyle/>
          <a:p>
            <a:pPr algn="l">
              <a:buClr>
                <a:srgbClr val="000000"/>
              </a:buClr>
              <a:buFont typeface="Arial"/>
            </a:pPr>
            <a:r>
              <a:rPr lang="en-US" sz="2400" b="1" dirty="0" err="1">
                <a:solidFill>
                  <a:schemeClr val="lt1"/>
                </a:solidFill>
              </a:rPr>
              <a:t>Pokok-Pokok</a:t>
            </a:r>
            <a:r>
              <a:rPr lang="en-US" sz="2400" b="1" dirty="0">
                <a:solidFill>
                  <a:schemeClr val="lt1"/>
                </a:solidFill>
              </a:rPr>
              <a:t> </a:t>
            </a:r>
            <a:r>
              <a:rPr lang="en-US" sz="2400" b="1" dirty="0" err="1">
                <a:solidFill>
                  <a:schemeClr val="lt1"/>
                </a:solidFill>
              </a:rPr>
              <a:t>Perubahan</a:t>
            </a:r>
            <a:endParaRPr lang="en-ID" sz="2400" b="1" dirty="0">
              <a:solidFill>
                <a:schemeClr val="lt1"/>
              </a:solidFill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CB8A479-31B5-CAFD-D0A4-CA8539B35D5D}"/>
              </a:ext>
            </a:extLst>
          </p:cNvPr>
          <p:cNvSpPr/>
          <p:nvPr/>
        </p:nvSpPr>
        <p:spPr>
          <a:xfrm>
            <a:off x="0" y="3389499"/>
            <a:ext cx="9144000" cy="1011555"/>
          </a:xfrm>
          <a:custGeom>
            <a:avLst/>
            <a:gdLst/>
            <a:ahLst/>
            <a:cxnLst/>
            <a:rect l="l" t="t" r="r" b="b"/>
            <a:pathLst>
              <a:path w="9144000" h="1011554">
                <a:moveTo>
                  <a:pt x="9143999" y="0"/>
                </a:moveTo>
                <a:lnTo>
                  <a:pt x="8127999" y="0"/>
                </a:lnTo>
                <a:lnTo>
                  <a:pt x="8079080" y="2314"/>
                </a:lnTo>
                <a:lnTo>
                  <a:pt x="8031476" y="9115"/>
                </a:lnTo>
                <a:lnTo>
                  <a:pt x="7985399" y="20191"/>
                </a:lnTo>
                <a:lnTo>
                  <a:pt x="7941063" y="35331"/>
                </a:lnTo>
                <a:lnTo>
                  <a:pt x="7898681" y="54322"/>
                </a:lnTo>
                <a:lnTo>
                  <a:pt x="7858465" y="76953"/>
                </a:lnTo>
                <a:lnTo>
                  <a:pt x="7820628" y="103012"/>
                </a:lnTo>
                <a:lnTo>
                  <a:pt x="7785384" y="132286"/>
                </a:lnTo>
                <a:lnTo>
                  <a:pt x="7752946" y="164565"/>
                </a:lnTo>
                <a:lnTo>
                  <a:pt x="7723526" y="199636"/>
                </a:lnTo>
                <a:lnTo>
                  <a:pt x="7697338" y="237287"/>
                </a:lnTo>
                <a:lnTo>
                  <a:pt x="7674594" y="277307"/>
                </a:lnTo>
                <a:lnTo>
                  <a:pt x="7655508" y="319484"/>
                </a:lnTo>
                <a:lnTo>
                  <a:pt x="7640293" y="363606"/>
                </a:lnTo>
                <a:lnTo>
                  <a:pt x="7629161" y="409460"/>
                </a:lnTo>
                <a:lnTo>
                  <a:pt x="7622325" y="456836"/>
                </a:lnTo>
                <a:lnTo>
                  <a:pt x="7619999" y="505521"/>
                </a:lnTo>
                <a:lnTo>
                  <a:pt x="7617674" y="554206"/>
                </a:lnTo>
                <a:lnTo>
                  <a:pt x="7610838" y="601581"/>
                </a:lnTo>
                <a:lnTo>
                  <a:pt x="7599706" y="647435"/>
                </a:lnTo>
                <a:lnTo>
                  <a:pt x="7584491" y="691557"/>
                </a:lnTo>
                <a:lnTo>
                  <a:pt x="7565405" y="733733"/>
                </a:lnTo>
                <a:lnTo>
                  <a:pt x="7542661" y="773753"/>
                </a:lnTo>
                <a:lnTo>
                  <a:pt x="7516473" y="811405"/>
                </a:lnTo>
                <a:lnTo>
                  <a:pt x="7487053" y="846476"/>
                </a:lnTo>
                <a:lnTo>
                  <a:pt x="7454615" y="878755"/>
                </a:lnTo>
                <a:lnTo>
                  <a:pt x="7419371" y="908030"/>
                </a:lnTo>
                <a:lnTo>
                  <a:pt x="7381534" y="934089"/>
                </a:lnTo>
                <a:lnTo>
                  <a:pt x="7341318" y="956720"/>
                </a:lnTo>
                <a:lnTo>
                  <a:pt x="7298936" y="975711"/>
                </a:lnTo>
                <a:lnTo>
                  <a:pt x="7254599" y="990851"/>
                </a:lnTo>
                <a:lnTo>
                  <a:pt x="7208523" y="1001928"/>
                </a:lnTo>
                <a:lnTo>
                  <a:pt x="7160918" y="1008729"/>
                </a:lnTo>
                <a:lnTo>
                  <a:pt x="7111999" y="1011043"/>
                </a:lnTo>
                <a:lnTo>
                  <a:pt x="7063075" y="1008729"/>
                </a:lnTo>
                <a:lnTo>
                  <a:pt x="7015467" y="1001928"/>
                </a:lnTo>
                <a:lnTo>
                  <a:pt x="6969387" y="990851"/>
                </a:lnTo>
                <a:lnTo>
                  <a:pt x="6925049" y="975711"/>
                </a:lnTo>
                <a:lnTo>
                  <a:pt x="6882665" y="956720"/>
                </a:lnTo>
                <a:lnTo>
                  <a:pt x="6842449" y="934089"/>
                </a:lnTo>
                <a:lnTo>
                  <a:pt x="6804613" y="908030"/>
                </a:lnTo>
                <a:lnTo>
                  <a:pt x="6769370" y="878755"/>
                </a:lnTo>
                <a:lnTo>
                  <a:pt x="6736933" y="846476"/>
                </a:lnTo>
                <a:lnTo>
                  <a:pt x="6707515" y="811405"/>
                </a:lnTo>
                <a:lnTo>
                  <a:pt x="6681329" y="773753"/>
                </a:lnTo>
                <a:lnTo>
                  <a:pt x="6658587" y="733733"/>
                </a:lnTo>
                <a:lnTo>
                  <a:pt x="6639503" y="691557"/>
                </a:lnTo>
                <a:lnTo>
                  <a:pt x="6624289" y="647435"/>
                </a:lnTo>
                <a:lnTo>
                  <a:pt x="6613159" y="601581"/>
                </a:lnTo>
                <a:lnTo>
                  <a:pt x="6606324" y="554206"/>
                </a:lnTo>
                <a:lnTo>
                  <a:pt x="6603999" y="505521"/>
                </a:lnTo>
                <a:lnTo>
                  <a:pt x="6601673" y="456836"/>
                </a:lnTo>
                <a:lnTo>
                  <a:pt x="6594839" y="409460"/>
                </a:lnTo>
                <a:lnTo>
                  <a:pt x="6583708" y="363606"/>
                </a:lnTo>
                <a:lnTo>
                  <a:pt x="6568495" y="319484"/>
                </a:lnTo>
                <a:lnTo>
                  <a:pt x="6549411" y="277307"/>
                </a:lnTo>
                <a:lnTo>
                  <a:pt x="6526669" y="237287"/>
                </a:lnTo>
                <a:lnTo>
                  <a:pt x="6500483" y="199636"/>
                </a:lnTo>
                <a:lnTo>
                  <a:pt x="6471065" y="164565"/>
                </a:lnTo>
                <a:lnTo>
                  <a:pt x="6438628" y="132286"/>
                </a:lnTo>
                <a:lnTo>
                  <a:pt x="6403386" y="103012"/>
                </a:lnTo>
                <a:lnTo>
                  <a:pt x="6365550" y="76953"/>
                </a:lnTo>
                <a:lnTo>
                  <a:pt x="6325334" y="54322"/>
                </a:lnTo>
                <a:lnTo>
                  <a:pt x="6282950" y="35331"/>
                </a:lnTo>
                <a:lnTo>
                  <a:pt x="6238612" y="20191"/>
                </a:lnTo>
                <a:lnTo>
                  <a:pt x="6192532" y="9115"/>
                </a:lnTo>
                <a:lnTo>
                  <a:pt x="6144924" y="2314"/>
                </a:lnTo>
                <a:lnTo>
                  <a:pt x="6095999" y="0"/>
                </a:lnTo>
                <a:lnTo>
                  <a:pt x="6047075" y="2314"/>
                </a:lnTo>
                <a:lnTo>
                  <a:pt x="5999467" y="9115"/>
                </a:lnTo>
                <a:lnTo>
                  <a:pt x="5953387" y="20191"/>
                </a:lnTo>
                <a:lnTo>
                  <a:pt x="5909049" y="35331"/>
                </a:lnTo>
                <a:lnTo>
                  <a:pt x="5866665" y="54322"/>
                </a:lnTo>
                <a:lnTo>
                  <a:pt x="5826449" y="76953"/>
                </a:lnTo>
                <a:lnTo>
                  <a:pt x="5788613" y="103012"/>
                </a:lnTo>
                <a:lnTo>
                  <a:pt x="5753370" y="132286"/>
                </a:lnTo>
                <a:lnTo>
                  <a:pt x="5720934" y="164565"/>
                </a:lnTo>
                <a:lnTo>
                  <a:pt x="5691516" y="199636"/>
                </a:lnTo>
                <a:lnTo>
                  <a:pt x="5665329" y="237287"/>
                </a:lnTo>
                <a:lnTo>
                  <a:pt x="5642588" y="277307"/>
                </a:lnTo>
                <a:lnTo>
                  <a:pt x="5623504" y="319484"/>
                </a:lnTo>
                <a:lnTo>
                  <a:pt x="5608290" y="363606"/>
                </a:lnTo>
                <a:lnTo>
                  <a:pt x="5597159" y="409460"/>
                </a:lnTo>
                <a:lnTo>
                  <a:pt x="5590325" y="456836"/>
                </a:lnTo>
                <a:lnTo>
                  <a:pt x="5587999" y="505521"/>
                </a:lnTo>
                <a:lnTo>
                  <a:pt x="5585674" y="554206"/>
                </a:lnTo>
                <a:lnTo>
                  <a:pt x="5578840" y="601581"/>
                </a:lnTo>
                <a:lnTo>
                  <a:pt x="5567709" y="647435"/>
                </a:lnTo>
                <a:lnTo>
                  <a:pt x="5552495" y="691557"/>
                </a:lnTo>
                <a:lnTo>
                  <a:pt x="5533411" y="733733"/>
                </a:lnTo>
                <a:lnTo>
                  <a:pt x="5510670" y="773753"/>
                </a:lnTo>
                <a:lnTo>
                  <a:pt x="5484483" y="811405"/>
                </a:lnTo>
                <a:lnTo>
                  <a:pt x="5455065" y="846476"/>
                </a:lnTo>
                <a:lnTo>
                  <a:pt x="5422629" y="878755"/>
                </a:lnTo>
                <a:lnTo>
                  <a:pt x="5387386" y="908030"/>
                </a:lnTo>
                <a:lnTo>
                  <a:pt x="5349550" y="934089"/>
                </a:lnTo>
                <a:lnTo>
                  <a:pt x="5309334" y="956720"/>
                </a:lnTo>
                <a:lnTo>
                  <a:pt x="5266950" y="975711"/>
                </a:lnTo>
                <a:lnTo>
                  <a:pt x="5222612" y="990851"/>
                </a:lnTo>
                <a:lnTo>
                  <a:pt x="5176533" y="1001928"/>
                </a:lnTo>
                <a:lnTo>
                  <a:pt x="5128924" y="1008729"/>
                </a:lnTo>
                <a:lnTo>
                  <a:pt x="5080000" y="1011043"/>
                </a:lnTo>
                <a:lnTo>
                  <a:pt x="5031076" y="1008729"/>
                </a:lnTo>
                <a:lnTo>
                  <a:pt x="4983467" y="1001928"/>
                </a:lnTo>
                <a:lnTo>
                  <a:pt x="4937387" y="990851"/>
                </a:lnTo>
                <a:lnTo>
                  <a:pt x="4893049" y="975711"/>
                </a:lnTo>
                <a:lnTo>
                  <a:pt x="4850666" y="956720"/>
                </a:lnTo>
                <a:lnTo>
                  <a:pt x="4810449" y="934089"/>
                </a:lnTo>
                <a:lnTo>
                  <a:pt x="4772613" y="908030"/>
                </a:lnTo>
                <a:lnTo>
                  <a:pt x="4737371" y="878755"/>
                </a:lnTo>
                <a:lnTo>
                  <a:pt x="4704934" y="846476"/>
                </a:lnTo>
                <a:lnTo>
                  <a:pt x="4675516" y="811405"/>
                </a:lnTo>
                <a:lnTo>
                  <a:pt x="4649329" y="773753"/>
                </a:lnTo>
                <a:lnTo>
                  <a:pt x="4626588" y="733733"/>
                </a:lnTo>
                <a:lnTo>
                  <a:pt x="4607504" y="691557"/>
                </a:lnTo>
                <a:lnTo>
                  <a:pt x="4592290" y="647435"/>
                </a:lnTo>
                <a:lnTo>
                  <a:pt x="4581159" y="601581"/>
                </a:lnTo>
                <a:lnTo>
                  <a:pt x="4574325" y="554206"/>
                </a:lnTo>
                <a:lnTo>
                  <a:pt x="4571999" y="505521"/>
                </a:lnTo>
                <a:lnTo>
                  <a:pt x="4569674" y="456836"/>
                </a:lnTo>
                <a:lnTo>
                  <a:pt x="4562840" y="409460"/>
                </a:lnTo>
                <a:lnTo>
                  <a:pt x="4551709" y="363606"/>
                </a:lnTo>
                <a:lnTo>
                  <a:pt x="4536495" y="319484"/>
                </a:lnTo>
                <a:lnTo>
                  <a:pt x="4517411" y="277307"/>
                </a:lnTo>
                <a:lnTo>
                  <a:pt x="4494670" y="237287"/>
                </a:lnTo>
                <a:lnTo>
                  <a:pt x="4468484" y="199636"/>
                </a:lnTo>
                <a:lnTo>
                  <a:pt x="4439066" y="164565"/>
                </a:lnTo>
                <a:lnTo>
                  <a:pt x="4406629" y="132286"/>
                </a:lnTo>
                <a:lnTo>
                  <a:pt x="4371386" y="103012"/>
                </a:lnTo>
                <a:lnTo>
                  <a:pt x="4333550" y="76953"/>
                </a:lnTo>
                <a:lnTo>
                  <a:pt x="4293334" y="54322"/>
                </a:lnTo>
                <a:lnTo>
                  <a:pt x="4250950" y="35331"/>
                </a:lnTo>
                <a:lnTo>
                  <a:pt x="4206612" y="20191"/>
                </a:lnTo>
                <a:lnTo>
                  <a:pt x="4160533" y="9115"/>
                </a:lnTo>
                <a:lnTo>
                  <a:pt x="4112924" y="2314"/>
                </a:lnTo>
                <a:lnTo>
                  <a:pt x="4063999" y="0"/>
                </a:lnTo>
                <a:lnTo>
                  <a:pt x="4015075" y="2314"/>
                </a:lnTo>
                <a:lnTo>
                  <a:pt x="3967467" y="9115"/>
                </a:lnTo>
                <a:lnTo>
                  <a:pt x="3921387" y="20191"/>
                </a:lnTo>
                <a:lnTo>
                  <a:pt x="3877049" y="35331"/>
                </a:lnTo>
                <a:lnTo>
                  <a:pt x="3834665" y="54322"/>
                </a:lnTo>
                <a:lnTo>
                  <a:pt x="3794449" y="76953"/>
                </a:lnTo>
                <a:lnTo>
                  <a:pt x="3756613" y="103012"/>
                </a:lnTo>
                <a:lnTo>
                  <a:pt x="3721370" y="132286"/>
                </a:lnTo>
                <a:lnTo>
                  <a:pt x="3688934" y="164565"/>
                </a:lnTo>
                <a:lnTo>
                  <a:pt x="3659516" y="199636"/>
                </a:lnTo>
                <a:lnTo>
                  <a:pt x="3633330" y="237287"/>
                </a:lnTo>
                <a:lnTo>
                  <a:pt x="3610588" y="277307"/>
                </a:lnTo>
                <a:lnTo>
                  <a:pt x="3591504" y="319484"/>
                </a:lnTo>
                <a:lnTo>
                  <a:pt x="3576290" y="363606"/>
                </a:lnTo>
                <a:lnTo>
                  <a:pt x="3565160" y="409460"/>
                </a:lnTo>
                <a:lnTo>
                  <a:pt x="3558325" y="456836"/>
                </a:lnTo>
                <a:lnTo>
                  <a:pt x="3556000" y="505521"/>
                </a:lnTo>
                <a:lnTo>
                  <a:pt x="3553674" y="554206"/>
                </a:lnTo>
                <a:lnTo>
                  <a:pt x="3546840" y="601581"/>
                </a:lnTo>
                <a:lnTo>
                  <a:pt x="3535709" y="647435"/>
                </a:lnTo>
                <a:lnTo>
                  <a:pt x="3520495" y="691557"/>
                </a:lnTo>
                <a:lnTo>
                  <a:pt x="3501410" y="733733"/>
                </a:lnTo>
                <a:lnTo>
                  <a:pt x="3478668" y="773753"/>
                </a:lnTo>
                <a:lnTo>
                  <a:pt x="3452482" y="811405"/>
                </a:lnTo>
                <a:lnTo>
                  <a:pt x="3423063" y="846476"/>
                </a:lnTo>
                <a:lnTo>
                  <a:pt x="3390626" y="878755"/>
                </a:lnTo>
                <a:lnTo>
                  <a:pt x="3355383" y="908030"/>
                </a:lnTo>
                <a:lnTo>
                  <a:pt x="3317547" y="934089"/>
                </a:lnTo>
                <a:lnTo>
                  <a:pt x="3277331" y="956720"/>
                </a:lnTo>
                <a:lnTo>
                  <a:pt x="3234947" y="975711"/>
                </a:lnTo>
                <a:lnTo>
                  <a:pt x="3190609" y="990851"/>
                </a:lnTo>
                <a:lnTo>
                  <a:pt x="3144530" y="1001928"/>
                </a:lnTo>
                <a:lnTo>
                  <a:pt x="3096923" y="1008729"/>
                </a:lnTo>
                <a:lnTo>
                  <a:pt x="3047999" y="1011043"/>
                </a:lnTo>
                <a:lnTo>
                  <a:pt x="2999076" y="1008729"/>
                </a:lnTo>
                <a:lnTo>
                  <a:pt x="2951469" y="1001928"/>
                </a:lnTo>
                <a:lnTo>
                  <a:pt x="2905390" y="990851"/>
                </a:lnTo>
                <a:lnTo>
                  <a:pt x="2861052" y="975711"/>
                </a:lnTo>
                <a:lnTo>
                  <a:pt x="2818669" y="956720"/>
                </a:lnTo>
                <a:lnTo>
                  <a:pt x="2778452" y="934089"/>
                </a:lnTo>
                <a:lnTo>
                  <a:pt x="2740616" y="908030"/>
                </a:lnTo>
                <a:lnTo>
                  <a:pt x="2705373" y="878755"/>
                </a:lnTo>
                <a:lnTo>
                  <a:pt x="2672936" y="846476"/>
                </a:lnTo>
                <a:lnTo>
                  <a:pt x="2643518" y="811405"/>
                </a:lnTo>
                <a:lnTo>
                  <a:pt x="2617331" y="773753"/>
                </a:lnTo>
                <a:lnTo>
                  <a:pt x="2594589" y="733733"/>
                </a:lnTo>
                <a:lnTo>
                  <a:pt x="2575505" y="691557"/>
                </a:lnTo>
                <a:lnTo>
                  <a:pt x="2560291" y="647435"/>
                </a:lnTo>
                <a:lnTo>
                  <a:pt x="2549160" y="601581"/>
                </a:lnTo>
                <a:lnTo>
                  <a:pt x="2542325" y="554206"/>
                </a:lnTo>
                <a:lnTo>
                  <a:pt x="2540000" y="505521"/>
                </a:lnTo>
                <a:lnTo>
                  <a:pt x="2537674" y="456836"/>
                </a:lnTo>
                <a:lnTo>
                  <a:pt x="2530840" y="409460"/>
                </a:lnTo>
                <a:lnTo>
                  <a:pt x="2519709" y="363606"/>
                </a:lnTo>
                <a:lnTo>
                  <a:pt x="2504495" y="319484"/>
                </a:lnTo>
                <a:lnTo>
                  <a:pt x="2485410" y="277307"/>
                </a:lnTo>
                <a:lnTo>
                  <a:pt x="2462668" y="237287"/>
                </a:lnTo>
                <a:lnTo>
                  <a:pt x="2436482" y="199636"/>
                </a:lnTo>
                <a:lnTo>
                  <a:pt x="2407063" y="164565"/>
                </a:lnTo>
                <a:lnTo>
                  <a:pt x="2374626" y="132286"/>
                </a:lnTo>
                <a:lnTo>
                  <a:pt x="2339383" y="103012"/>
                </a:lnTo>
                <a:lnTo>
                  <a:pt x="2301547" y="76953"/>
                </a:lnTo>
                <a:lnTo>
                  <a:pt x="2261331" y="54322"/>
                </a:lnTo>
                <a:lnTo>
                  <a:pt x="2218947" y="35331"/>
                </a:lnTo>
                <a:lnTo>
                  <a:pt x="2174609" y="20191"/>
                </a:lnTo>
                <a:lnTo>
                  <a:pt x="2128530" y="9115"/>
                </a:lnTo>
                <a:lnTo>
                  <a:pt x="2080922" y="2314"/>
                </a:lnTo>
                <a:lnTo>
                  <a:pt x="2031999" y="0"/>
                </a:lnTo>
                <a:lnTo>
                  <a:pt x="1983076" y="2314"/>
                </a:lnTo>
                <a:lnTo>
                  <a:pt x="1935468" y="9115"/>
                </a:lnTo>
                <a:lnTo>
                  <a:pt x="1889389" y="20191"/>
                </a:lnTo>
                <a:lnTo>
                  <a:pt x="1845052" y="35331"/>
                </a:lnTo>
                <a:lnTo>
                  <a:pt x="1802668" y="54322"/>
                </a:lnTo>
                <a:lnTo>
                  <a:pt x="1762452" y="76953"/>
                </a:lnTo>
                <a:lnTo>
                  <a:pt x="1724616" y="103012"/>
                </a:lnTo>
                <a:lnTo>
                  <a:pt x="1689373" y="132286"/>
                </a:lnTo>
                <a:lnTo>
                  <a:pt x="1656936" y="164565"/>
                </a:lnTo>
                <a:lnTo>
                  <a:pt x="1627518" y="199636"/>
                </a:lnTo>
                <a:lnTo>
                  <a:pt x="1601331" y="237287"/>
                </a:lnTo>
                <a:lnTo>
                  <a:pt x="1578589" y="277307"/>
                </a:lnTo>
                <a:lnTo>
                  <a:pt x="1559505" y="319484"/>
                </a:lnTo>
                <a:lnTo>
                  <a:pt x="1544290" y="363606"/>
                </a:lnTo>
                <a:lnTo>
                  <a:pt x="1533160" y="409460"/>
                </a:lnTo>
                <a:lnTo>
                  <a:pt x="1526325" y="456836"/>
                </a:lnTo>
                <a:lnTo>
                  <a:pt x="1523999" y="505521"/>
                </a:lnTo>
                <a:lnTo>
                  <a:pt x="1521674" y="554206"/>
                </a:lnTo>
                <a:lnTo>
                  <a:pt x="1514839" y="601581"/>
                </a:lnTo>
                <a:lnTo>
                  <a:pt x="1503709" y="647435"/>
                </a:lnTo>
                <a:lnTo>
                  <a:pt x="1488494" y="691557"/>
                </a:lnTo>
                <a:lnTo>
                  <a:pt x="1469410" y="733733"/>
                </a:lnTo>
                <a:lnTo>
                  <a:pt x="1446668" y="773753"/>
                </a:lnTo>
                <a:lnTo>
                  <a:pt x="1420481" y="811405"/>
                </a:lnTo>
                <a:lnTo>
                  <a:pt x="1391063" y="846476"/>
                </a:lnTo>
                <a:lnTo>
                  <a:pt x="1358626" y="878755"/>
                </a:lnTo>
                <a:lnTo>
                  <a:pt x="1323383" y="908030"/>
                </a:lnTo>
                <a:lnTo>
                  <a:pt x="1285547" y="934089"/>
                </a:lnTo>
                <a:lnTo>
                  <a:pt x="1245331" y="956720"/>
                </a:lnTo>
                <a:lnTo>
                  <a:pt x="1202947" y="975711"/>
                </a:lnTo>
                <a:lnTo>
                  <a:pt x="1158610" y="990851"/>
                </a:lnTo>
                <a:lnTo>
                  <a:pt x="1112531" y="1001928"/>
                </a:lnTo>
                <a:lnTo>
                  <a:pt x="1064923" y="1008729"/>
                </a:lnTo>
                <a:lnTo>
                  <a:pt x="1016000" y="1011043"/>
                </a:lnTo>
                <a:lnTo>
                  <a:pt x="0" y="1011043"/>
                </a:lnTo>
              </a:path>
            </a:pathLst>
          </a:custGeom>
          <a:ln w="228599">
            <a:solidFill>
              <a:srgbClr val="757A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4">
            <a:extLst>
              <a:ext uri="{FF2B5EF4-FFF2-40B4-BE49-F238E27FC236}">
                <a16:creationId xmlns:a16="http://schemas.microsoft.com/office/drawing/2014/main" id="{1608ED8A-3029-6A68-8D0D-98D998257D8D}"/>
              </a:ext>
            </a:extLst>
          </p:cNvPr>
          <p:cNvGrpSpPr/>
          <p:nvPr/>
        </p:nvGrpSpPr>
        <p:grpSpPr>
          <a:xfrm>
            <a:off x="1855666" y="2791201"/>
            <a:ext cx="335280" cy="404495"/>
            <a:chOff x="1855666" y="2077529"/>
            <a:chExt cx="335280" cy="404495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FB0AE01A-4AB2-D47D-70D8-7EBB5F3E4CC4}"/>
                </a:ext>
              </a:extLst>
            </p:cNvPr>
            <p:cNvSpPr/>
            <p:nvPr/>
          </p:nvSpPr>
          <p:spPr>
            <a:xfrm>
              <a:off x="1855666" y="2077529"/>
              <a:ext cx="335280" cy="404495"/>
            </a:xfrm>
            <a:custGeom>
              <a:avLst/>
              <a:gdLst/>
              <a:ahLst/>
              <a:cxnLst/>
              <a:rect l="l" t="t" r="r" b="b"/>
              <a:pathLst>
                <a:path w="335280" h="404494">
                  <a:moveTo>
                    <a:pt x="167371" y="404071"/>
                  </a:moveTo>
                  <a:lnTo>
                    <a:pt x="49022" y="285721"/>
                  </a:lnTo>
                  <a:lnTo>
                    <a:pt x="21787" y="250032"/>
                  </a:lnTo>
                  <a:lnTo>
                    <a:pt x="5446" y="209830"/>
                  </a:lnTo>
                  <a:lnTo>
                    <a:pt x="0" y="167371"/>
                  </a:lnTo>
                  <a:lnTo>
                    <a:pt x="5446" y="124913"/>
                  </a:lnTo>
                  <a:lnTo>
                    <a:pt x="21787" y="84711"/>
                  </a:lnTo>
                  <a:lnTo>
                    <a:pt x="49022" y="49022"/>
                  </a:lnTo>
                  <a:lnTo>
                    <a:pt x="84711" y="21787"/>
                  </a:lnTo>
                  <a:lnTo>
                    <a:pt x="124913" y="5446"/>
                  </a:lnTo>
                  <a:lnTo>
                    <a:pt x="167372" y="0"/>
                  </a:lnTo>
                  <a:lnTo>
                    <a:pt x="209830" y="5446"/>
                  </a:lnTo>
                  <a:lnTo>
                    <a:pt x="250032" y="21787"/>
                  </a:lnTo>
                  <a:lnTo>
                    <a:pt x="285721" y="49022"/>
                  </a:lnTo>
                  <a:lnTo>
                    <a:pt x="312956" y="84711"/>
                  </a:lnTo>
                  <a:lnTo>
                    <a:pt x="329297" y="124913"/>
                  </a:lnTo>
                  <a:lnTo>
                    <a:pt x="334743" y="167371"/>
                  </a:lnTo>
                  <a:lnTo>
                    <a:pt x="329297" y="209830"/>
                  </a:lnTo>
                  <a:lnTo>
                    <a:pt x="312956" y="250032"/>
                  </a:lnTo>
                  <a:lnTo>
                    <a:pt x="285721" y="285721"/>
                  </a:lnTo>
                  <a:lnTo>
                    <a:pt x="167371" y="404071"/>
                  </a:lnTo>
                  <a:close/>
                </a:path>
              </a:pathLst>
            </a:custGeom>
            <a:solidFill>
              <a:srgbClr val="00B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817CD6E4-78AB-7878-E07F-C9A505FCC59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5989" y="2171299"/>
              <a:ext cx="134099" cy="134099"/>
            </a:xfrm>
            <a:prstGeom prst="rect">
              <a:avLst/>
            </a:prstGeom>
          </p:spPr>
        </p:pic>
      </p:grpSp>
      <p:sp>
        <p:nvSpPr>
          <p:cNvPr id="10" name="object 7">
            <a:extLst>
              <a:ext uri="{FF2B5EF4-FFF2-40B4-BE49-F238E27FC236}">
                <a16:creationId xmlns:a16="http://schemas.microsoft.com/office/drawing/2014/main" id="{E73A24A0-BE94-995B-1634-9A86E1772914}"/>
              </a:ext>
            </a:extLst>
          </p:cNvPr>
          <p:cNvSpPr txBox="1"/>
          <p:nvPr/>
        </p:nvSpPr>
        <p:spPr>
          <a:xfrm>
            <a:off x="1522889" y="2199464"/>
            <a:ext cx="1000760" cy="556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lang="en-US" sz="1600" spc="-10" dirty="0" err="1">
                <a:solidFill>
                  <a:srgbClr val="757A88"/>
                </a:solidFill>
                <a:latin typeface="Tahoma"/>
                <a:cs typeface="Tahoma"/>
              </a:rPr>
              <a:t>Definisi</a:t>
            </a:r>
            <a:endParaRPr sz="1600" dirty="0">
              <a:latin typeface="Tahoma"/>
              <a:cs typeface="Tahoma"/>
            </a:endParaRPr>
          </a:p>
          <a:p>
            <a:pPr marR="45720" algn="ctr">
              <a:lnSpc>
                <a:spcPct val="100000"/>
              </a:lnSpc>
              <a:spcBef>
                <a:spcPts val="1600"/>
              </a:spcBef>
            </a:pPr>
            <a:endParaRPr sz="600" dirty="0">
              <a:latin typeface="Tahoma"/>
              <a:cs typeface="Tahoma"/>
            </a:endParaRPr>
          </a:p>
        </p:txBody>
      </p:sp>
      <p:grpSp>
        <p:nvGrpSpPr>
          <p:cNvPr id="11" name="object 8">
            <a:extLst>
              <a:ext uri="{FF2B5EF4-FFF2-40B4-BE49-F238E27FC236}">
                <a16:creationId xmlns:a16="http://schemas.microsoft.com/office/drawing/2014/main" id="{D5A0007D-CAE7-DECD-BAAA-35531D4E7AB7}"/>
              </a:ext>
            </a:extLst>
          </p:cNvPr>
          <p:cNvGrpSpPr/>
          <p:nvPr/>
        </p:nvGrpSpPr>
        <p:grpSpPr>
          <a:xfrm>
            <a:off x="3883742" y="2791201"/>
            <a:ext cx="335280" cy="404495"/>
            <a:chOff x="3883742" y="2077529"/>
            <a:chExt cx="335280" cy="404495"/>
          </a:xfrm>
        </p:grpSpPr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8A0D5A29-733B-ED37-56D5-8FD1D9AAEC02}"/>
                </a:ext>
              </a:extLst>
            </p:cNvPr>
            <p:cNvSpPr/>
            <p:nvPr/>
          </p:nvSpPr>
          <p:spPr>
            <a:xfrm>
              <a:off x="3883742" y="2077529"/>
              <a:ext cx="335280" cy="404495"/>
            </a:xfrm>
            <a:custGeom>
              <a:avLst/>
              <a:gdLst/>
              <a:ahLst/>
              <a:cxnLst/>
              <a:rect l="l" t="t" r="r" b="b"/>
              <a:pathLst>
                <a:path w="335279" h="404494">
                  <a:moveTo>
                    <a:pt x="167372" y="404071"/>
                  </a:moveTo>
                  <a:lnTo>
                    <a:pt x="49022" y="285721"/>
                  </a:lnTo>
                  <a:lnTo>
                    <a:pt x="21787" y="250032"/>
                  </a:lnTo>
                  <a:lnTo>
                    <a:pt x="5446" y="209830"/>
                  </a:lnTo>
                  <a:lnTo>
                    <a:pt x="0" y="167371"/>
                  </a:lnTo>
                  <a:lnTo>
                    <a:pt x="5446" y="124913"/>
                  </a:lnTo>
                  <a:lnTo>
                    <a:pt x="21787" y="84711"/>
                  </a:lnTo>
                  <a:lnTo>
                    <a:pt x="49022" y="49022"/>
                  </a:lnTo>
                  <a:lnTo>
                    <a:pt x="84711" y="21787"/>
                  </a:lnTo>
                  <a:lnTo>
                    <a:pt x="124913" y="5446"/>
                  </a:lnTo>
                  <a:lnTo>
                    <a:pt x="167371" y="0"/>
                  </a:lnTo>
                  <a:lnTo>
                    <a:pt x="209830" y="5446"/>
                  </a:lnTo>
                  <a:lnTo>
                    <a:pt x="250032" y="21787"/>
                  </a:lnTo>
                  <a:lnTo>
                    <a:pt x="285721" y="49022"/>
                  </a:lnTo>
                  <a:lnTo>
                    <a:pt x="312956" y="84711"/>
                  </a:lnTo>
                  <a:lnTo>
                    <a:pt x="329296" y="124913"/>
                  </a:lnTo>
                  <a:lnTo>
                    <a:pt x="334743" y="167371"/>
                  </a:lnTo>
                  <a:lnTo>
                    <a:pt x="329296" y="209830"/>
                  </a:lnTo>
                  <a:lnTo>
                    <a:pt x="312956" y="250032"/>
                  </a:lnTo>
                  <a:lnTo>
                    <a:pt x="285721" y="285721"/>
                  </a:lnTo>
                  <a:lnTo>
                    <a:pt x="167372" y="404071"/>
                  </a:lnTo>
                  <a:close/>
                </a:path>
              </a:pathLst>
            </a:custGeom>
            <a:solidFill>
              <a:srgbClr val="8C5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6D434242-1960-77B7-C451-8A623ADCCDB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84064" y="2171299"/>
              <a:ext cx="134099" cy="134099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8C5777B6-F900-64AE-3B3A-5660653B3579}"/>
              </a:ext>
            </a:extLst>
          </p:cNvPr>
          <p:cNvSpPr txBox="1"/>
          <p:nvPr/>
        </p:nvSpPr>
        <p:spPr>
          <a:xfrm>
            <a:off x="3299359" y="2275664"/>
            <a:ext cx="1466594" cy="72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 marR="5080" indent="-34290" algn="ctr">
              <a:lnSpc>
                <a:spcPct val="100000"/>
              </a:lnSpc>
              <a:spcBef>
                <a:spcPts val="100"/>
              </a:spcBef>
            </a:pPr>
            <a:r>
              <a:rPr lang="en-US" sz="1600" spc="-10" dirty="0" err="1">
                <a:solidFill>
                  <a:srgbClr val="757A88"/>
                </a:solidFill>
                <a:latin typeface="Tahoma"/>
                <a:cs typeface="Tahoma"/>
              </a:rPr>
              <a:t>Penyusunan</a:t>
            </a:r>
            <a:r>
              <a:rPr lang="en-US" sz="1600" spc="-10" dirty="0">
                <a:solidFill>
                  <a:srgbClr val="757A88"/>
                </a:solidFill>
                <a:latin typeface="Tahoma"/>
                <a:cs typeface="Tahoma"/>
              </a:rPr>
              <a:t> </a:t>
            </a:r>
            <a:r>
              <a:rPr lang="en-US" sz="1600" spc="-10" dirty="0" err="1">
                <a:solidFill>
                  <a:srgbClr val="757A88"/>
                </a:solidFill>
                <a:latin typeface="Tahoma"/>
                <a:cs typeface="Tahoma"/>
              </a:rPr>
              <a:t>Spesifikasi</a:t>
            </a:r>
            <a:r>
              <a:rPr lang="en-US" sz="1600" spc="-10" dirty="0">
                <a:solidFill>
                  <a:srgbClr val="757A88"/>
                </a:solidFill>
                <a:latin typeface="Tahoma"/>
                <a:cs typeface="Tahoma"/>
              </a:rPr>
              <a:t>/KAK</a:t>
            </a:r>
            <a:endParaRPr sz="1600" dirty="0">
              <a:latin typeface="Tahoma"/>
              <a:cs typeface="Tahoma"/>
            </a:endParaRPr>
          </a:p>
          <a:p>
            <a:pPr marL="120650" algn="ctr">
              <a:lnSpc>
                <a:spcPct val="100000"/>
              </a:lnSpc>
              <a:spcBef>
                <a:spcPts val="1000"/>
              </a:spcBef>
            </a:pPr>
            <a:endParaRPr sz="600" dirty="0">
              <a:latin typeface="Tahoma"/>
              <a:cs typeface="Tahoma"/>
            </a:endParaRPr>
          </a:p>
        </p:txBody>
      </p:sp>
      <p:grpSp>
        <p:nvGrpSpPr>
          <p:cNvPr id="15" name="object 12">
            <a:extLst>
              <a:ext uri="{FF2B5EF4-FFF2-40B4-BE49-F238E27FC236}">
                <a16:creationId xmlns:a16="http://schemas.microsoft.com/office/drawing/2014/main" id="{E6C8C4BE-4E26-6D5D-0D6F-326C52035A53}"/>
              </a:ext>
            </a:extLst>
          </p:cNvPr>
          <p:cNvGrpSpPr/>
          <p:nvPr/>
        </p:nvGrpSpPr>
        <p:grpSpPr>
          <a:xfrm>
            <a:off x="5911817" y="2791201"/>
            <a:ext cx="335280" cy="404495"/>
            <a:chOff x="5911817" y="2077529"/>
            <a:chExt cx="335280" cy="404495"/>
          </a:xfrm>
        </p:grpSpPr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E1B7920A-B60E-201B-4EE3-3475443FA6B5}"/>
                </a:ext>
              </a:extLst>
            </p:cNvPr>
            <p:cNvSpPr/>
            <p:nvPr/>
          </p:nvSpPr>
          <p:spPr>
            <a:xfrm>
              <a:off x="5911817" y="2077529"/>
              <a:ext cx="335280" cy="404495"/>
            </a:xfrm>
            <a:custGeom>
              <a:avLst/>
              <a:gdLst/>
              <a:ahLst/>
              <a:cxnLst/>
              <a:rect l="l" t="t" r="r" b="b"/>
              <a:pathLst>
                <a:path w="335279" h="404494">
                  <a:moveTo>
                    <a:pt x="167372" y="404071"/>
                  </a:moveTo>
                  <a:lnTo>
                    <a:pt x="49022" y="285721"/>
                  </a:lnTo>
                  <a:lnTo>
                    <a:pt x="21787" y="250032"/>
                  </a:lnTo>
                  <a:lnTo>
                    <a:pt x="5446" y="209830"/>
                  </a:lnTo>
                  <a:lnTo>
                    <a:pt x="0" y="167371"/>
                  </a:lnTo>
                  <a:lnTo>
                    <a:pt x="5446" y="124913"/>
                  </a:lnTo>
                  <a:lnTo>
                    <a:pt x="21787" y="84711"/>
                  </a:lnTo>
                  <a:lnTo>
                    <a:pt x="49022" y="49022"/>
                  </a:lnTo>
                  <a:lnTo>
                    <a:pt x="84711" y="21787"/>
                  </a:lnTo>
                  <a:lnTo>
                    <a:pt x="124913" y="5446"/>
                  </a:lnTo>
                  <a:lnTo>
                    <a:pt x="167371" y="0"/>
                  </a:lnTo>
                  <a:lnTo>
                    <a:pt x="209830" y="5446"/>
                  </a:lnTo>
                  <a:lnTo>
                    <a:pt x="250032" y="21787"/>
                  </a:lnTo>
                  <a:lnTo>
                    <a:pt x="285721" y="49022"/>
                  </a:lnTo>
                  <a:lnTo>
                    <a:pt x="312956" y="84711"/>
                  </a:lnTo>
                  <a:lnTo>
                    <a:pt x="329296" y="124913"/>
                  </a:lnTo>
                  <a:lnTo>
                    <a:pt x="334743" y="167371"/>
                  </a:lnTo>
                  <a:lnTo>
                    <a:pt x="329296" y="209830"/>
                  </a:lnTo>
                  <a:lnTo>
                    <a:pt x="312956" y="250032"/>
                  </a:lnTo>
                  <a:lnTo>
                    <a:pt x="285721" y="285721"/>
                  </a:lnTo>
                  <a:lnTo>
                    <a:pt x="167372" y="404071"/>
                  </a:lnTo>
                  <a:close/>
                </a:path>
              </a:pathLst>
            </a:custGeom>
            <a:solidFill>
              <a:srgbClr val="F9CB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4">
              <a:extLst>
                <a:ext uri="{FF2B5EF4-FFF2-40B4-BE49-F238E27FC236}">
                  <a16:creationId xmlns:a16="http://schemas.microsoft.com/office/drawing/2014/main" id="{B4C43A02-0D7B-91E8-0DA1-0210D02E6F7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2139" y="2171299"/>
              <a:ext cx="134099" cy="134099"/>
            </a:xfrm>
            <a:prstGeom prst="rect">
              <a:avLst/>
            </a:prstGeom>
          </p:spPr>
        </p:pic>
      </p:grpSp>
      <p:grpSp>
        <p:nvGrpSpPr>
          <p:cNvPr id="18" name="object 15">
            <a:extLst>
              <a:ext uri="{FF2B5EF4-FFF2-40B4-BE49-F238E27FC236}">
                <a16:creationId xmlns:a16="http://schemas.microsoft.com/office/drawing/2014/main" id="{2A47A115-DA74-9B91-2A18-74F6D7C21425}"/>
              </a:ext>
            </a:extLst>
          </p:cNvPr>
          <p:cNvGrpSpPr/>
          <p:nvPr/>
        </p:nvGrpSpPr>
        <p:grpSpPr>
          <a:xfrm>
            <a:off x="6950141" y="4594772"/>
            <a:ext cx="335280" cy="404495"/>
            <a:chOff x="6950141" y="3881100"/>
            <a:chExt cx="335280" cy="404495"/>
          </a:xfrm>
        </p:grpSpPr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1F247342-0621-8225-DA03-7E5B47CC7A03}"/>
                </a:ext>
              </a:extLst>
            </p:cNvPr>
            <p:cNvSpPr/>
            <p:nvPr/>
          </p:nvSpPr>
          <p:spPr>
            <a:xfrm>
              <a:off x="6950141" y="3881100"/>
              <a:ext cx="335280" cy="404495"/>
            </a:xfrm>
            <a:custGeom>
              <a:avLst/>
              <a:gdLst/>
              <a:ahLst/>
              <a:cxnLst/>
              <a:rect l="l" t="t" r="r" b="b"/>
              <a:pathLst>
                <a:path w="335279" h="404495">
                  <a:moveTo>
                    <a:pt x="167372" y="404071"/>
                  </a:moveTo>
                  <a:lnTo>
                    <a:pt x="124913" y="398624"/>
                  </a:lnTo>
                  <a:lnTo>
                    <a:pt x="84711" y="382284"/>
                  </a:lnTo>
                  <a:lnTo>
                    <a:pt x="49022" y="355049"/>
                  </a:lnTo>
                  <a:lnTo>
                    <a:pt x="21787" y="319359"/>
                  </a:lnTo>
                  <a:lnTo>
                    <a:pt x="5446" y="279157"/>
                  </a:lnTo>
                  <a:lnTo>
                    <a:pt x="0" y="236699"/>
                  </a:lnTo>
                  <a:lnTo>
                    <a:pt x="5446" y="194241"/>
                  </a:lnTo>
                  <a:lnTo>
                    <a:pt x="21787" y="154039"/>
                  </a:lnTo>
                  <a:lnTo>
                    <a:pt x="49022" y="118349"/>
                  </a:lnTo>
                  <a:lnTo>
                    <a:pt x="167372" y="0"/>
                  </a:lnTo>
                  <a:lnTo>
                    <a:pt x="285722" y="118349"/>
                  </a:lnTo>
                  <a:lnTo>
                    <a:pt x="312956" y="154039"/>
                  </a:lnTo>
                  <a:lnTo>
                    <a:pt x="329297" y="194241"/>
                  </a:lnTo>
                  <a:lnTo>
                    <a:pt x="334744" y="236699"/>
                  </a:lnTo>
                  <a:lnTo>
                    <a:pt x="329297" y="279157"/>
                  </a:lnTo>
                  <a:lnTo>
                    <a:pt x="312956" y="319359"/>
                  </a:lnTo>
                  <a:lnTo>
                    <a:pt x="285722" y="355049"/>
                  </a:lnTo>
                  <a:lnTo>
                    <a:pt x="250032" y="382284"/>
                  </a:lnTo>
                  <a:lnTo>
                    <a:pt x="209830" y="398624"/>
                  </a:lnTo>
                  <a:lnTo>
                    <a:pt x="167372" y="404071"/>
                  </a:lnTo>
                  <a:close/>
                </a:path>
              </a:pathLst>
            </a:custGeom>
            <a:solidFill>
              <a:srgbClr val="A6CE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7">
              <a:extLst>
                <a:ext uri="{FF2B5EF4-FFF2-40B4-BE49-F238E27FC236}">
                  <a16:creationId xmlns:a16="http://schemas.microsoft.com/office/drawing/2014/main" id="{BA387F9B-7FA1-75D2-3B41-FEAB91F9BE0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50464" y="4057301"/>
              <a:ext cx="134099" cy="134099"/>
            </a:xfrm>
            <a:prstGeom prst="rect">
              <a:avLst/>
            </a:prstGeom>
          </p:spPr>
        </p:pic>
      </p:grpSp>
      <p:grpSp>
        <p:nvGrpSpPr>
          <p:cNvPr id="22" name="object 19">
            <a:extLst>
              <a:ext uri="{FF2B5EF4-FFF2-40B4-BE49-F238E27FC236}">
                <a16:creationId xmlns:a16="http://schemas.microsoft.com/office/drawing/2014/main" id="{BCF83A27-D49E-D806-15E2-237876C9316F}"/>
              </a:ext>
            </a:extLst>
          </p:cNvPr>
          <p:cNvGrpSpPr/>
          <p:nvPr/>
        </p:nvGrpSpPr>
        <p:grpSpPr>
          <a:xfrm>
            <a:off x="4922067" y="4594772"/>
            <a:ext cx="335280" cy="404495"/>
            <a:chOff x="4922067" y="3881100"/>
            <a:chExt cx="335280" cy="404495"/>
          </a:xfrm>
        </p:grpSpPr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16EA9CE2-C061-9410-5C38-731E8B4A460C}"/>
                </a:ext>
              </a:extLst>
            </p:cNvPr>
            <p:cNvSpPr/>
            <p:nvPr/>
          </p:nvSpPr>
          <p:spPr>
            <a:xfrm>
              <a:off x="4922067" y="3881100"/>
              <a:ext cx="335280" cy="404495"/>
            </a:xfrm>
            <a:custGeom>
              <a:avLst/>
              <a:gdLst/>
              <a:ahLst/>
              <a:cxnLst/>
              <a:rect l="l" t="t" r="r" b="b"/>
              <a:pathLst>
                <a:path w="335279" h="404495">
                  <a:moveTo>
                    <a:pt x="167371" y="404071"/>
                  </a:moveTo>
                  <a:lnTo>
                    <a:pt x="124913" y="398624"/>
                  </a:lnTo>
                  <a:lnTo>
                    <a:pt x="84711" y="382284"/>
                  </a:lnTo>
                  <a:lnTo>
                    <a:pt x="49022" y="355049"/>
                  </a:lnTo>
                  <a:lnTo>
                    <a:pt x="21787" y="319359"/>
                  </a:lnTo>
                  <a:lnTo>
                    <a:pt x="5446" y="279157"/>
                  </a:lnTo>
                  <a:lnTo>
                    <a:pt x="0" y="236699"/>
                  </a:lnTo>
                  <a:lnTo>
                    <a:pt x="5446" y="194241"/>
                  </a:lnTo>
                  <a:lnTo>
                    <a:pt x="21787" y="154039"/>
                  </a:lnTo>
                  <a:lnTo>
                    <a:pt x="49022" y="118349"/>
                  </a:lnTo>
                  <a:lnTo>
                    <a:pt x="167371" y="0"/>
                  </a:lnTo>
                  <a:lnTo>
                    <a:pt x="285721" y="118349"/>
                  </a:lnTo>
                  <a:lnTo>
                    <a:pt x="312956" y="154039"/>
                  </a:lnTo>
                  <a:lnTo>
                    <a:pt x="329296" y="194241"/>
                  </a:lnTo>
                  <a:lnTo>
                    <a:pt x="334743" y="236699"/>
                  </a:lnTo>
                  <a:lnTo>
                    <a:pt x="329296" y="279157"/>
                  </a:lnTo>
                  <a:lnTo>
                    <a:pt x="312956" y="319359"/>
                  </a:lnTo>
                  <a:lnTo>
                    <a:pt x="285721" y="355049"/>
                  </a:lnTo>
                  <a:lnTo>
                    <a:pt x="250032" y="382284"/>
                  </a:lnTo>
                  <a:lnTo>
                    <a:pt x="209830" y="398624"/>
                  </a:lnTo>
                  <a:lnTo>
                    <a:pt x="167371" y="404071"/>
                  </a:lnTo>
                  <a:close/>
                </a:path>
              </a:pathLst>
            </a:custGeom>
            <a:solidFill>
              <a:srgbClr val="FF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1">
              <a:extLst>
                <a:ext uri="{FF2B5EF4-FFF2-40B4-BE49-F238E27FC236}">
                  <a16:creationId xmlns:a16="http://schemas.microsoft.com/office/drawing/2014/main" id="{2BA98ADC-14C3-AFAD-3CDB-1C06EAAB446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2389" y="4057301"/>
              <a:ext cx="134099" cy="134099"/>
            </a:xfrm>
            <a:prstGeom prst="rect">
              <a:avLst/>
            </a:prstGeom>
          </p:spPr>
        </p:pic>
      </p:grpSp>
      <p:grpSp>
        <p:nvGrpSpPr>
          <p:cNvPr id="26" name="object 23">
            <a:extLst>
              <a:ext uri="{FF2B5EF4-FFF2-40B4-BE49-F238E27FC236}">
                <a16:creationId xmlns:a16="http://schemas.microsoft.com/office/drawing/2014/main" id="{ADDCC614-B9DB-ADC5-C6E1-47068AF75468}"/>
              </a:ext>
            </a:extLst>
          </p:cNvPr>
          <p:cNvGrpSpPr/>
          <p:nvPr/>
        </p:nvGrpSpPr>
        <p:grpSpPr>
          <a:xfrm>
            <a:off x="2893991" y="4594772"/>
            <a:ext cx="335280" cy="404495"/>
            <a:chOff x="2893991" y="3881100"/>
            <a:chExt cx="335280" cy="404495"/>
          </a:xfrm>
        </p:grpSpPr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63BA77AA-17B3-1CC7-BB8C-1ECCDD9F0DAE}"/>
                </a:ext>
              </a:extLst>
            </p:cNvPr>
            <p:cNvSpPr/>
            <p:nvPr/>
          </p:nvSpPr>
          <p:spPr>
            <a:xfrm>
              <a:off x="2893991" y="3881100"/>
              <a:ext cx="335280" cy="404495"/>
            </a:xfrm>
            <a:custGeom>
              <a:avLst/>
              <a:gdLst/>
              <a:ahLst/>
              <a:cxnLst/>
              <a:rect l="l" t="t" r="r" b="b"/>
              <a:pathLst>
                <a:path w="335280" h="404495">
                  <a:moveTo>
                    <a:pt x="167371" y="404071"/>
                  </a:moveTo>
                  <a:lnTo>
                    <a:pt x="124913" y="398624"/>
                  </a:lnTo>
                  <a:lnTo>
                    <a:pt x="84711" y="382284"/>
                  </a:lnTo>
                  <a:lnTo>
                    <a:pt x="49021" y="355049"/>
                  </a:lnTo>
                  <a:lnTo>
                    <a:pt x="21787" y="319359"/>
                  </a:lnTo>
                  <a:lnTo>
                    <a:pt x="5446" y="279157"/>
                  </a:lnTo>
                  <a:lnTo>
                    <a:pt x="0" y="236699"/>
                  </a:lnTo>
                  <a:lnTo>
                    <a:pt x="5446" y="194241"/>
                  </a:lnTo>
                  <a:lnTo>
                    <a:pt x="21787" y="154039"/>
                  </a:lnTo>
                  <a:lnTo>
                    <a:pt x="49021" y="118349"/>
                  </a:lnTo>
                  <a:lnTo>
                    <a:pt x="167371" y="0"/>
                  </a:lnTo>
                  <a:lnTo>
                    <a:pt x="285721" y="118349"/>
                  </a:lnTo>
                  <a:lnTo>
                    <a:pt x="312956" y="154039"/>
                  </a:lnTo>
                  <a:lnTo>
                    <a:pt x="329297" y="194241"/>
                  </a:lnTo>
                  <a:lnTo>
                    <a:pt x="334743" y="236699"/>
                  </a:lnTo>
                  <a:lnTo>
                    <a:pt x="329297" y="279157"/>
                  </a:lnTo>
                  <a:lnTo>
                    <a:pt x="312956" y="319359"/>
                  </a:lnTo>
                  <a:lnTo>
                    <a:pt x="285721" y="355049"/>
                  </a:lnTo>
                  <a:lnTo>
                    <a:pt x="250032" y="382284"/>
                  </a:lnTo>
                  <a:lnTo>
                    <a:pt x="209830" y="398624"/>
                  </a:lnTo>
                  <a:lnTo>
                    <a:pt x="167371" y="404071"/>
                  </a:lnTo>
                  <a:close/>
                </a:path>
              </a:pathLst>
            </a:custGeom>
            <a:solidFill>
              <a:srgbClr val="007A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5">
              <a:extLst>
                <a:ext uri="{FF2B5EF4-FFF2-40B4-BE49-F238E27FC236}">
                  <a16:creationId xmlns:a16="http://schemas.microsoft.com/office/drawing/2014/main" id="{E737834B-F236-0651-85DE-45E1C280B4B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94313" y="4057301"/>
              <a:ext cx="134099" cy="134099"/>
            </a:xfrm>
            <a:prstGeom prst="rect">
              <a:avLst/>
            </a:prstGeom>
          </p:spPr>
        </p:pic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7F8A56F1-B013-8D00-6EB8-324CF9CB7A9F}"/>
              </a:ext>
            </a:extLst>
          </p:cNvPr>
          <p:cNvSpPr txBox="1"/>
          <p:nvPr/>
        </p:nvSpPr>
        <p:spPr>
          <a:xfrm>
            <a:off x="5173274" y="2199464"/>
            <a:ext cx="18351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n-ID" sz="1600" spc="-50" dirty="0" err="1">
                <a:solidFill>
                  <a:srgbClr val="757A88"/>
                </a:solidFill>
                <a:latin typeface="Tahoma"/>
                <a:cs typeface="Tahoma"/>
              </a:rPr>
              <a:t>Jaminan</a:t>
            </a:r>
            <a:r>
              <a:rPr lang="en-ID" sz="1600" spc="-50" dirty="0">
                <a:solidFill>
                  <a:srgbClr val="757A88"/>
                </a:solidFill>
                <a:latin typeface="Tahoma"/>
                <a:cs typeface="Tahoma"/>
              </a:rPr>
              <a:t> </a:t>
            </a:r>
            <a:r>
              <a:rPr lang="en-ID" sz="1600" spc="-50" dirty="0" err="1">
                <a:solidFill>
                  <a:srgbClr val="757A88"/>
                </a:solidFill>
                <a:latin typeface="Tahoma"/>
                <a:cs typeface="Tahoma"/>
              </a:rPr>
              <a:t>Pelaksanaan</a:t>
            </a:r>
            <a:endParaRPr sz="600" dirty="0">
              <a:latin typeface="Tahoma"/>
              <a:cs typeface="Tahoma"/>
            </a:endParaRPr>
          </a:p>
        </p:txBody>
      </p:sp>
      <p:sp>
        <p:nvSpPr>
          <p:cNvPr id="41" name="object 38">
            <a:extLst>
              <a:ext uri="{FF2B5EF4-FFF2-40B4-BE49-F238E27FC236}">
                <a16:creationId xmlns:a16="http://schemas.microsoft.com/office/drawing/2014/main" id="{30459F13-6AC5-6B8F-1344-1F65201EF0A7}"/>
              </a:ext>
            </a:extLst>
          </p:cNvPr>
          <p:cNvSpPr txBox="1"/>
          <p:nvPr/>
        </p:nvSpPr>
        <p:spPr>
          <a:xfrm>
            <a:off x="2561214" y="5030763"/>
            <a:ext cx="10007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895">
              <a:lnSpc>
                <a:spcPct val="100000"/>
              </a:lnSpc>
              <a:spcBef>
                <a:spcPts val="100"/>
              </a:spcBef>
            </a:pPr>
            <a:r>
              <a:rPr lang="en-US" sz="1600" spc="-10" dirty="0" err="1">
                <a:solidFill>
                  <a:srgbClr val="757A88"/>
                </a:solidFill>
                <a:latin typeface="Tahoma"/>
                <a:cs typeface="Tahoma"/>
              </a:rPr>
              <a:t>Pelaku</a:t>
            </a:r>
            <a:r>
              <a:rPr lang="en-US" sz="1600" spc="-10" dirty="0">
                <a:solidFill>
                  <a:srgbClr val="757A88"/>
                </a:solidFill>
                <a:latin typeface="Tahoma"/>
                <a:cs typeface="Tahoma"/>
              </a:rPr>
              <a:t> </a:t>
            </a:r>
            <a:r>
              <a:rPr lang="en-US" sz="1600" spc="-10" dirty="0" err="1">
                <a:solidFill>
                  <a:srgbClr val="757A88"/>
                </a:solidFill>
                <a:latin typeface="Tahoma"/>
                <a:cs typeface="Tahoma"/>
              </a:rPr>
              <a:t>Pengadaan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42" name="object 39">
            <a:extLst>
              <a:ext uri="{FF2B5EF4-FFF2-40B4-BE49-F238E27FC236}">
                <a16:creationId xmlns:a16="http://schemas.microsoft.com/office/drawing/2014/main" id="{869488B4-2ED8-86B2-6474-1C57E5278B0F}"/>
              </a:ext>
            </a:extLst>
          </p:cNvPr>
          <p:cNvSpPr txBox="1"/>
          <p:nvPr/>
        </p:nvSpPr>
        <p:spPr>
          <a:xfrm>
            <a:off x="6146238" y="4985363"/>
            <a:ext cx="1640909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2895" algn="ctr">
              <a:lnSpc>
                <a:spcPct val="100000"/>
              </a:lnSpc>
              <a:spcBef>
                <a:spcPts val="100"/>
              </a:spcBef>
            </a:pPr>
            <a:r>
              <a:rPr lang="en-US" sz="1600" dirty="0">
                <a:solidFill>
                  <a:srgbClr val="757A88"/>
                </a:solidFill>
                <a:latin typeface="Tahoma"/>
                <a:cs typeface="Tahoma"/>
              </a:rPr>
              <a:t>Tender</a:t>
            </a:r>
          </a:p>
          <a:p>
            <a:pPr marL="12700" marR="5080" indent="302895" algn="ctr">
              <a:lnSpc>
                <a:spcPct val="100000"/>
              </a:lnSpc>
              <a:spcBef>
                <a:spcPts val="100"/>
              </a:spcBef>
            </a:pPr>
            <a:r>
              <a:rPr lang="en-US" sz="1600" dirty="0">
                <a:solidFill>
                  <a:srgbClr val="757A88"/>
                </a:solidFill>
                <a:latin typeface="Tahoma"/>
                <a:cs typeface="Tahoma"/>
              </a:rPr>
              <a:t> Itemized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43" name="object 40">
            <a:extLst>
              <a:ext uri="{FF2B5EF4-FFF2-40B4-BE49-F238E27FC236}">
                <a16:creationId xmlns:a16="http://schemas.microsoft.com/office/drawing/2014/main" id="{C4C7F181-A6EC-EC5C-B402-A918D2BC0562}"/>
              </a:ext>
            </a:extLst>
          </p:cNvPr>
          <p:cNvSpPr txBox="1"/>
          <p:nvPr/>
        </p:nvSpPr>
        <p:spPr>
          <a:xfrm>
            <a:off x="4472979" y="5014504"/>
            <a:ext cx="12077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600" spc="-10" dirty="0" err="1">
                <a:solidFill>
                  <a:srgbClr val="757A88"/>
                </a:solidFill>
                <a:latin typeface="Tahoma"/>
                <a:cs typeface="Tahoma"/>
              </a:rPr>
              <a:t>Penyusunan</a:t>
            </a:r>
            <a:r>
              <a:rPr lang="en-US" sz="1600" spc="-10" dirty="0">
                <a:solidFill>
                  <a:srgbClr val="757A88"/>
                </a:solidFill>
                <a:latin typeface="Tahoma"/>
                <a:cs typeface="Tahoma"/>
              </a:rPr>
              <a:t> HPS</a:t>
            </a:r>
            <a:endParaRPr sz="1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8634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249C4F11-38AA-0FF3-897A-BF6BC3556A19}"/>
              </a:ext>
            </a:extLst>
          </p:cNvPr>
          <p:cNvSpPr txBox="1"/>
          <p:nvPr/>
        </p:nvSpPr>
        <p:spPr>
          <a:xfrm>
            <a:off x="358045" y="2896437"/>
            <a:ext cx="8094293" cy="12094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038" marR="5080" indent="-34925" algn="just">
              <a:lnSpc>
                <a:spcPct val="150000"/>
              </a:lnSpc>
              <a:spcBef>
                <a:spcPts val="100"/>
              </a:spcBef>
              <a:tabLst>
                <a:tab pos="280988" algn="l"/>
              </a:tabLst>
            </a:pP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Tender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Itimized</a:t>
            </a: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tender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beberapa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item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barang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dimana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calon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Penyedia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Jasa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menawarkan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item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seluruhnya</a:t>
            </a: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pemenang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dipilih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item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barang</a:t>
            </a:r>
            <a:r>
              <a:rPr lang="en-ID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object 13">
            <a:extLst>
              <a:ext uri="{FF2B5EF4-FFF2-40B4-BE49-F238E27FC236}">
                <a16:creationId xmlns:a16="http://schemas.microsoft.com/office/drawing/2014/main" id="{BA2BEA79-5303-EA80-1982-1FAE888887B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8093" y="4378354"/>
            <a:ext cx="2921334" cy="1852096"/>
          </a:xfrm>
          <a:prstGeom prst="rect">
            <a:avLst/>
          </a:prstGeom>
        </p:spPr>
      </p:pic>
      <p:sp>
        <p:nvSpPr>
          <p:cNvPr id="18" name="object 15">
            <a:extLst>
              <a:ext uri="{FF2B5EF4-FFF2-40B4-BE49-F238E27FC236}">
                <a16:creationId xmlns:a16="http://schemas.microsoft.com/office/drawing/2014/main" id="{270DC23A-FF3A-CCCE-43A9-3C0519A170B3}"/>
              </a:ext>
            </a:extLst>
          </p:cNvPr>
          <p:cNvSpPr txBox="1"/>
          <p:nvPr/>
        </p:nvSpPr>
        <p:spPr>
          <a:xfrm>
            <a:off x="345345" y="1872530"/>
            <a:ext cx="27857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00"/>
              </a:spcBef>
            </a:pPr>
            <a:r>
              <a:rPr sz="4800" spc="50" dirty="0" err="1">
                <a:solidFill>
                  <a:srgbClr val="007AB9"/>
                </a:solidFill>
                <a:latin typeface="Trebuchet MS"/>
                <a:cs typeface="Trebuchet MS"/>
              </a:rPr>
              <a:t>Pasal</a:t>
            </a:r>
            <a:r>
              <a:rPr sz="4800" spc="-325" dirty="0">
                <a:solidFill>
                  <a:srgbClr val="007AB9"/>
                </a:solidFill>
                <a:latin typeface="Trebuchet MS"/>
                <a:cs typeface="Trebuchet MS"/>
              </a:rPr>
              <a:t> </a:t>
            </a:r>
            <a:r>
              <a:rPr lang="en-US" sz="4800" spc="-50" dirty="0">
                <a:solidFill>
                  <a:srgbClr val="007AB9"/>
                </a:solidFill>
                <a:latin typeface="Trebuchet MS"/>
                <a:cs typeface="Trebuchet MS"/>
              </a:rPr>
              <a:t>1</a:t>
            </a:r>
            <a:endParaRPr sz="4800" dirty="0">
              <a:latin typeface="Trebuchet MS"/>
              <a:cs typeface="Trebuchet MS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BCA09DC3-50B0-A3E2-9C5D-847FCC7311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5145" y="1419078"/>
            <a:ext cx="3230245" cy="452047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43815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345"/>
              </a:spcBef>
            </a:pPr>
            <a:r>
              <a:rPr lang="en-US" sz="2400" b="1" spc="-135" dirty="0" err="1">
                <a:latin typeface="Trebuchet MS"/>
                <a:cs typeface="Trebuchet MS"/>
              </a:rPr>
              <a:t>Definisi</a:t>
            </a:r>
            <a:endParaRPr sz="24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031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D15A48E-5A28-85DA-B94E-09527B69F330}"/>
              </a:ext>
            </a:extLst>
          </p:cNvPr>
          <p:cNvSpPr txBox="1"/>
          <p:nvPr/>
        </p:nvSpPr>
        <p:spPr>
          <a:xfrm>
            <a:off x="457199" y="2243273"/>
            <a:ext cx="3026247" cy="2015936"/>
          </a:xfrm>
          <a:prstGeom prst="rect">
            <a:avLst/>
          </a:prstGeom>
          <a:solidFill>
            <a:srgbClr val="EEF0F9"/>
          </a:solidFill>
        </p:spPr>
        <p:txBody>
          <a:bodyPr vert="horz" wrap="square" lIns="0" tIns="0" rIns="0" bIns="0" rtlCol="0">
            <a:spAutoFit/>
          </a:bodyPr>
          <a:lstStyle/>
          <a:p>
            <a:pPr marL="820419">
              <a:lnSpc>
                <a:spcPts val="2090"/>
              </a:lnSpc>
            </a:pPr>
            <a:r>
              <a:rPr sz="1600" dirty="0" err="1">
                <a:solidFill>
                  <a:srgbClr val="393E5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Pasal</a:t>
            </a:r>
            <a:r>
              <a:rPr sz="1600" spc="-150" dirty="0">
                <a:solidFill>
                  <a:srgbClr val="393E5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20" dirty="0">
                <a:solidFill>
                  <a:srgbClr val="393E5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Awal</a:t>
            </a:r>
            <a:endParaRPr lang="en-US" sz="1600" spc="-20" dirty="0">
              <a:solidFill>
                <a:srgbClr val="393E50"/>
              </a:solidFill>
              <a:latin typeface="Bookman Old Style" panose="02050604050505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113">
              <a:lnSpc>
                <a:spcPts val="2090"/>
              </a:lnSpc>
            </a:pPr>
            <a:r>
              <a:rPr lang="en-ID" sz="1600" spc="-20" dirty="0">
                <a:solidFill>
                  <a:srgbClr val="393E5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PPP </a:t>
            </a:r>
            <a:r>
              <a:rPr lang="en-ID" sz="1600" spc="-20" dirty="0" err="1">
                <a:solidFill>
                  <a:srgbClr val="393E5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terdiri</a:t>
            </a:r>
            <a:r>
              <a:rPr lang="en-ID" sz="1600" spc="-20" dirty="0">
                <a:solidFill>
                  <a:srgbClr val="393E5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spc="-20" dirty="0" err="1">
                <a:solidFill>
                  <a:srgbClr val="393E5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atas</a:t>
            </a:r>
            <a:r>
              <a:rPr lang="en-ID" sz="1600" spc="-20" dirty="0">
                <a:solidFill>
                  <a:srgbClr val="393E5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sz="1600" dirty="0">
              <a:latin typeface="Bookman Old Style" panose="02050604050505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ID" sz="1600" dirty="0" err="1"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pejabat</a:t>
            </a:r>
            <a:r>
              <a:rPr lang="en-ID" sz="1600" dirty="0"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b="1" dirty="0" err="1"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struktural</a:t>
            </a:r>
            <a:r>
              <a:rPr lang="en-ID" sz="1600" b="1" dirty="0"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b="1" dirty="0" err="1"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setara</a:t>
            </a:r>
            <a:r>
              <a:rPr lang="en-ID" sz="1600" b="1" dirty="0"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b="1" dirty="0" err="1"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eselon</a:t>
            </a:r>
            <a:r>
              <a:rPr lang="en-ID" sz="1600" b="1" dirty="0"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b="1" dirty="0" err="1"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tiga</a:t>
            </a:r>
            <a:r>
              <a:rPr lang="en-ID" sz="1600" b="1" dirty="0"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dirty="0"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Unit </a:t>
            </a:r>
            <a:r>
              <a:rPr lang="en-ID" sz="1600" dirty="0" err="1"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ID" sz="1600" dirty="0"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342900" indent="-342900">
              <a:buFont typeface="+mj-lt"/>
              <a:buAutoNum type="alphaLcPeriod"/>
            </a:pPr>
            <a:r>
              <a:rPr lang="en-ID" sz="1600" dirty="0" err="1"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Pelaksana</a:t>
            </a:r>
            <a:r>
              <a:rPr lang="en-ID" sz="1600" dirty="0"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dirty="0" err="1"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Penelitian</a:t>
            </a:r>
            <a:r>
              <a:rPr lang="en-ID" sz="1600" dirty="0"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ID" sz="1600" dirty="0">
              <a:effectLst/>
              <a:latin typeface="Bookman Old Style" panose="02050604050505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ID" sz="1600" dirty="0" err="1"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staf</a:t>
            </a:r>
            <a:r>
              <a:rPr lang="en-ID" sz="1600" dirty="0"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dirty="0" err="1"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fungsional</a:t>
            </a:r>
            <a:r>
              <a:rPr lang="en-ID" sz="1600" dirty="0"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Unit </a:t>
            </a:r>
            <a:r>
              <a:rPr lang="en-ID" sz="1600" dirty="0" err="1"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Logistik</a:t>
            </a:r>
            <a:r>
              <a:rPr lang="en-ID" sz="1600" dirty="0"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1600" dirty="0" err="1"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ditetapkan</a:t>
            </a:r>
            <a:r>
              <a:rPr lang="en-ID" sz="1600" dirty="0"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oleh </a:t>
            </a:r>
            <a:r>
              <a:rPr lang="en-ID" sz="1600" dirty="0" err="1"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Rektor</a:t>
            </a:r>
            <a:r>
              <a:rPr lang="en-ID" sz="1600" dirty="0"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C500DB9-584A-0B57-BAC4-90F4E02B85B1}"/>
              </a:ext>
            </a:extLst>
          </p:cNvPr>
          <p:cNvSpPr txBox="1"/>
          <p:nvPr/>
        </p:nvSpPr>
        <p:spPr>
          <a:xfrm>
            <a:off x="444499" y="1410470"/>
            <a:ext cx="451436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0" dirty="0" err="1">
                <a:solidFill>
                  <a:srgbClr val="007AB9"/>
                </a:solidFill>
                <a:latin typeface="Trebuchet MS"/>
                <a:cs typeface="Trebuchet MS"/>
              </a:rPr>
              <a:t>Pasal</a:t>
            </a:r>
            <a:r>
              <a:rPr sz="3200" spc="-325" dirty="0">
                <a:solidFill>
                  <a:srgbClr val="007AB9"/>
                </a:solidFill>
                <a:latin typeface="Trebuchet MS"/>
                <a:cs typeface="Trebuchet MS"/>
              </a:rPr>
              <a:t> </a:t>
            </a:r>
            <a:r>
              <a:rPr lang="en-US" sz="3200" spc="200" dirty="0">
                <a:solidFill>
                  <a:srgbClr val="007AB9"/>
                </a:solidFill>
                <a:latin typeface="Trebuchet MS"/>
                <a:cs typeface="Trebuchet MS"/>
              </a:rPr>
              <a:t>10 Ayat 1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2CEB9B6-F4A6-D8CF-F255-ABFCE4C58489}"/>
              </a:ext>
            </a:extLst>
          </p:cNvPr>
          <p:cNvSpPr txBox="1"/>
          <p:nvPr/>
        </p:nvSpPr>
        <p:spPr>
          <a:xfrm>
            <a:off x="3691076" y="2268945"/>
            <a:ext cx="3026247" cy="2015936"/>
          </a:xfrm>
          <a:prstGeom prst="rect">
            <a:avLst/>
          </a:prstGeom>
          <a:solidFill>
            <a:srgbClr val="C1C4D3"/>
          </a:solidFill>
        </p:spPr>
        <p:txBody>
          <a:bodyPr vert="horz" wrap="square" lIns="0" tIns="0" rIns="0" bIns="0" rtlCol="0">
            <a:spAutoFit/>
          </a:bodyPr>
          <a:lstStyle/>
          <a:p>
            <a:pPr marL="520700">
              <a:lnSpc>
                <a:spcPts val="2090"/>
              </a:lnSpc>
            </a:pPr>
            <a:r>
              <a:rPr sz="1600" dirty="0" err="1">
                <a:solidFill>
                  <a:srgbClr val="393E50"/>
                </a:solidFill>
                <a:latin typeface="Bookman Old Style" panose="02050604050505020204" pitchFamily="18" charset="0"/>
                <a:cs typeface="Tahoma"/>
              </a:rPr>
              <a:t>Pasal</a:t>
            </a:r>
            <a:r>
              <a:rPr sz="1600" spc="-150" dirty="0">
                <a:solidFill>
                  <a:srgbClr val="393E50"/>
                </a:solidFill>
                <a:latin typeface="Bookman Old Style" panose="02050604050505020204" pitchFamily="18" charset="0"/>
                <a:cs typeface="Tahoma"/>
              </a:rPr>
              <a:t> </a:t>
            </a:r>
            <a:r>
              <a:rPr sz="1600" spc="-10" dirty="0" err="1">
                <a:solidFill>
                  <a:srgbClr val="393E50"/>
                </a:solidFill>
                <a:latin typeface="Bookman Old Style" panose="02050604050505020204" pitchFamily="18" charset="0"/>
                <a:cs typeface="Tahoma"/>
              </a:rPr>
              <a:t>Perubahan</a:t>
            </a:r>
            <a:endParaRPr lang="en-US" sz="1600" spc="-10" dirty="0">
              <a:solidFill>
                <a:srgbClr val="393E50"/>
              </a:solidFill>
              <a:latin typeface="Bookman Old Style" panose="02050604050505020204" pitchFamily="18" charset="0"/>
              <a:cs typeface="Tahoma"/>
            </a:endParaRPr>
          </a:p>
          <a:p>
            <a:pPr marL="46038">
              <a:lnSpc>
                <a:spcPts val="2090"/>
              </a:lnSpc>
            </a:pPr>
            <a:r>
              <a:rPr lang="en-ID" sz="1600" spc="-20" dirty="0">
                <a:solidFill>
                  <a:srgbClr val="393E5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PPP </a:t>
            </a:r>
            <a:r>
              <a:rPr lang="en-ID" sz="1600" spc="-20" dirty="0" err="1">
                <a:solidFill>
                  <a:srgbClr val="393E5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terdiri</a:t>
            </a:r>
            <a:r>
              <a:rPr lang="en-ID" sz="1600" spc="-20" dirty="0">
                <a:solidFill>
                  <a:srgbClr val="393E5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spc="-20" dirty="0" err="1">
                <a:solidFill>
                  <a:srgbClr val="393E5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atas</a:t>
            </a:r>
            <a:r>
              <a:rPr lang="en-ID" sz="1600" spc="-20" dirty="0">
                <a:solidFill>
                  <a:srgbClr val="393E5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sz="1600" dirty="0">
              <a:latin typeface="Bookman Old Style" panose="02050604050505020204" pitchFamily="18" charset="0"/>
              <a:cs typeface="Tahoma"/>
            </a:endParaRPr>
          </a:p>
          <a:p>
            <a:pPr marL="342900" indent="-342900">
              <a:buFont typeface="+mj-lt"/>
              <a:buAutoNum type="alphaLcPeriod"/>
            </a:pPr>
            <a:r>
              <a:rPr lang="en-ID" sz="1600" dirty="0" err="1">
                <a:effectLst/>
                <a:latin typeface="Bookman Old Style" panose="02050604050505020204" pitchFamily="18" charset="0"/>
              </a:rPr>
              <a:t>pejabat</a:t>
            </a:r>
            <a:r>
              <a:rPr lang="en-ID" sz="1600" dirty="0">
                <a:effectLst/>
                <a:latin typeface="Bookman Old Style" panose="02050604050505020204" pitchFamily="18" charset="0"/>
              </a:rPr>
              <a:t> </a:t>
            </a:r>
            <a:r>
              <a:rPr lang="en-ID" sz="1600" b="1" dirty="0" err="1">
                <a:effectLst/>
                <a:latin typeface="Bookman Old Style" panose="02050604050505020204" pitchFamily="18" charset="0"/>
              </a:rPr>
              <a:t>jenjang</a:t>
            </a:r>
            <a:r>
              <a:rPr lang="en-ID" sz="1600" b="1" dirty="0">
                <a:effectLst/>
                <a:latin typeface="Bookman Old Style" panose="02050604050505020204" pitchFamily="18" charset="0"/>
              </a:rPr>
              <a:t> </a:t>
            </a:r>
            <a:r>
              <a:rPr lang="en-ID" sz="1600" b="1" dirty="0" err="1">
                <a:effectLst/>
                <a:latin typeface="Bookman Old Style" panose="02050604050505020204" pitchFamily="18" charset="0"/>
              </a:rPr>
              <a:t>manajer</a:t>
            </a:r>
            <a:r>
              <a:rPr lang="en-ID" sz="1600" b="1" dirty="0">
                <a:effectLst/>
                <a:latin typeface="Bookman Old Style" panose="02050604050505020204" pitchFamily="18" charset="0"/>
              </a:rPr>
              <a:t> </a:t>
            </a:r>
            <a:r>
              <a:rPr lang="en-ID" sz="1600" dirty="0">
                <a:effectLst/>
                <a:latin typeface="Bookman Old Style" panose="02050604050505020204" pitchFamily="18" charset="0"/>
              </a:rPr>
              <a:t>di Unit </a:t>
            </a:r>
            <a:r>
              <a:rPr lang="en-ID" sz="1600" dirty="0" err="1">
                <a:effectLst/>
                <a:latin typeface="Bookman Old Style" panose="02050604050505020204" pitchFamily="18" charset="0"/>
              </a:rPr>
              <a:t>Kerja</a:t>
            </a:r>
            <a:r>
              <a:rPr lang="en-ID" sz="1600" dirty="0">
                <a:latin typeface="Bookman Old Style" panose="02050604050505020204" pitchFamily="18" charset="0"/>
              </a:rPr>
              <a:t>,</a:t>
            </a:r>
            <a:endParaRPr lang="en-ID" sz="1600" dirty="0">
              <a:effectLst/>
              <a:latin typeface="Bookman Old Style" panose="02050604050505020204" pitchFamily="18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ID" sz="1600" dirty="0" err="1">
                <a:effectLst/>
                <a:latin typeface="Bookman Old Style" panose="02050604050505020204" pitchFamily="18" charset="0"/>
              </a:rPr>
              <a:t>Pelaksana</a:t>
            </a:r>
            <a:r>
              <a:rPr lang="en-ID" sz="1600" dirty="0">
                <a:effectLst/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effectLst/>
                <a:latin typeface="Bookman Old Style" panose="02050604050505020204" pitchFamily="18" charset="0"/>
              </a:rPr>
              <a:t>Penelitian</a:t>
            </a:r>
            <a:r>
              <a:rPr lang="en-ID" sz="1600" dirty="0">
                <a:latin typeface="Bookman Old Style" panose="02050604050505020204" pitchFamily="18" charset="0"/>
              </a:rPr>
              <a:t>,</a:t>
            </a:r>
            <a:endParaRPr lang="en-ID" sz="1600" dirty="0">
              <a:effectLst/>
              <a:latin typeface="Bookman Old Style" panose="02050604050505020204" pitchFamily="18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ID" sz="1600" dirty="0" err="1">
                <a:effectLst/>
                <a:latin typeface="Bookman Old Style" panose="02050604050505020204" pitchFamily="18" charset="0"/>
              </a:rPr>
              <a:t>staf</a:t>
            </a:r>
            <a:r>
              <a:rPr lang="en-ID" sz="1600" dirty="0">
                <a:effectLst/>
                <a:latin typeface="Bookman Old Style" panose="02050604050505020204" pitchFamily="18" charset="0"/>
              </a:rPr>
              <a:t> </a:t>
            </a:r>
            <a:r>
              <a:rPr lang="en-ID" sz="1600" dirty="0" err="1">
                <a:effectLst/>
                <a:latin typeface="Bookman Old Style" panose="02050604050505020204" pitchFamily="18" charset="0"/>
              </a:rPr>
              <a:t>fungsional</a:t>
            </a:r>
            <a:r>
              <a:rPr lang="en-ID" sz="1600" dirty="0">
                <a:effectLst/>
                <a:latin typeface="Bookman Old Style" panose="02050604050505020204" pitchFamily="18" charset="0"/>
              </a:rPr>
              <a:t> Unit </a:t>
            </a:r>
            <a:r>
              <a:rPr lang="en-ID" sz="1600" dirty="0" err="1">
                <a:effectLst/>
                <a:latin typeface="Bookman Old Style" panose="02050604050505020204" pitchFamily="18" charset="0"/>
              </a:rPr>
              <a:t>Logistik</a:t>
            </a:r>
            <a:r>
              <a:rPr lang="en-ID" sz="1600" dirty="0">
                <a:effectLst/>
                <a:latin typeface="Bookman Old Style" panose="02050604050505020204" pitchFamily="18" charset="0"/>
              </a:rPr>
              <a:t> yang </a:t>
            </a:r>
            <a:r>
              <a:rPr lang="en-ID" sz="1600" dirty="0" err="1">
                <a:effectLst/>
                <a:latin typeface="Bookman Old Style" panose="02050604050505020204" pitchFamily="18" charset="0"/>
              </a:rPr>
              <a:t>ditetapkan</a:t>
            </a:r>
            <a:r>
              <a:rPr lang="en-ID" sz="1600" dirty="0">
                <a:effectLst/>
                <a:latin typeface="Bookman Old Style" panose="02050604050505020204" pitchFamily="18" charset="0"/>
              </a:rPr>
              <a:t> oleh </a:t>
            </a:r>
            <a:r>
              <a:rPr lang="en-ID" sz="1600" dirty="0" err="1">
                <a:effectLst/>
                <a:latin typeface="Bookman Old Style" panose="02050604050505020204" pitchFamily="18" charset="0"/>
              </a:rPr>
              <a:t>Rektor</a:t>
            </a:r>
            <a:r>
              <a:rPr lang="en-ID" sz="1600" dirty="0">
                <a:effectLst/>
                <a:latin typeface="Bookman Old Style" panose="02050604050505020204" pitchFamily="18" charset="0"/>
              </a:rPr>
              <a:t>. </a:t>
            </a:r>
          </a:p>
        </p:txBody>
      </p:sp>
      <p:pic>
        <p:nvPicPr>
          <p:cNvPr id="7" name="object 6">
            <a:extLst>
              <a:ext uri="{FF2B5EF4-FFF2-40B4-BE49-F238E27FC236}">
                <a16:creationId xmlns:a16="http://schemas.microsoft.com/office/drawing/2014/main" id="{7B307E9A-4390-ED35-9063-F14089E4D78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2831" y="4284881"/>
            <a:ext cx="2079284" cy="1854977"/>
          </a:xfrm>
          <a:prstGeom prst="rect">
            <a:avLst/>
          </a:prstGeom>
        </p:spPr>
      </p:pic>
      <p:sp>
        <p:nvSpPr>
          <p:cNvPr id="8" name="object 7">
            <a:extLst>
              <a:ext uri="{FF2B5EF4-FFF2-40B4-BE49-F238E27FC236}">
                <a16:creationId xmlns:a16="http://schemas.microsoft.com/office/drawing/2014/main" id="{89040627-4D54-F651-1FD5-95D6215F04B9}"/>
              </a:ext>
            </a:extLst>
          </p:cNvPr>
          <p:cNvSpPr txBox="1">
            <a:spLocks/>
          </p:cNvSpPr>
          <p:nvPr/>
        </p:nvSpPr>
        <p:spPr>
          <a:xfrm>
            <a:off x="5618724" y="1252523"/>
            <a:ext cx="3411220" cy="517525"/>
          </a:xfrm>
          <a:prstGeom prst="rect">
            <a:avLst/>
          </a:prstGeom>
          <a:solidFill>
            <a:srgbClr val="FFF1CC"/>
          </a:solidFill>
          <a:ln>
            <a:noFill/>
          </a:ln>
        </p:spPr>
        <p:txBody>
          <a:bodyPr spcFirstLastPara="1" vert="horz" wrap="square" lIns="0" tIns="43815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5430">
              <a:spcBef>
                <a:spcPts val="345"/>
              </a:spcBef>
            </a:pPr>
            <a:r>
              <a:rPr lang="en-ID" sz="2400" b="1" spc="-120">
                <a:latin typeface="Trebuchet MS"/>
                <a:cs typeface="Trebuchet MS"/>
              </a:rPr>
              <a:t>b.</a:t>
            </a:r>
            <a:r>
              <a:rPr lang="en-ID" sz="2400" b="1" spc="-140">
                <a:latin typeface="Trebuchet MS"/>
                <a:cs typeface="Trebuchet MS"/>
              </a:rPr>
              <a:t> </a:t>
            </a:r>
            <a:r>
              <a:rPr lang="en-ID" sz="2400" b="1" spc="55">
                <a:latin typeface="Trebuchet MS"/>
                <a:cs typeface="Trebuchet MS"/>
              </a:rPr>
              <a:t>Pelaku</a:t>
            </a:r>
            <a:r>
              <a:rPr lang="en-ID" sz="2400" b="1" spc="-135">
                <a:latin typeface="Trebuchet MS"/>
                <a:cs typeface="Trebuchet MS"/>
              </a:rPr>
              <a:t> </a:t>
            </a:r>
            <a:r>
              <a:rPr lang="en-ID" sz="2400" b="1" spc="85">
                <a:latin typeface="Trebuchet MS"/>
                <a:cs typeface="Trebuchet MS"/>
              </a:rPr>
              <a:t>Pengadaan</a:t>
            </a:r>
            <a:endParaRPr lang="en-ID" sz="24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1720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7EF6BB4-5DCB-0B39-77E0-6FB926AFDD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681107"/>
              </p:ext>
            </p:extLst>
          </p:nvPr>
        </p:nvGraphicFramePr>
        <p:xfrm>
          <a:off x="653195" y="2041769"/>
          <a:ext cx="71913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3BA5349-F38B-BA42-4673-47895EF37E60}"/>
              </a:ext>
            </a:extLst>
          </p:cNvPr>
          <p:cNvSpPr txBox="1"/>
          <p:nvPr/>
        </p:nvSpPr>
        <p:spPr>
          <a:xfrm>
            <a:off x="854136" y="742462"/>
            <a:ext cx="74357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800" b="1" dirty="0">
                <a:effectLst/>
                <a:latin typeface="BookmanOldStyle"/>
              </a:rPr>
              <a:t>KEPUTUSAN REKTOR UNIVERSITAS GADJAH MADA </a:t>
            </a:r>
          </a:p>
          <a:p>
            <a:pPr algn="ctr"/>
            <a:r>
              <a:rPr lang="en-ID" sz="1800" b="1" dirty="0">
                <a:effectLst/>
                <a:latin typeface="BookmanOldStyle"/>
              </a:rPr>
              <a:t>NOMOR 796/UN1.P/KPT/HUKOR/2023 </a:t>
            </a:r>
          </a:p>
          <a:p>
            <a:pPr algn="ctr"/>
            <a:r>
              <a:rPr lang="en-ID" sz="1800" b="1" dirty="0" err="1">
                <a:effectLst/>
                <a:latin typeface="BookmanOldStyle"/>
              </a:rPr>
              <a:t>tentang</a:t>
            </a:r>
            <a:r>
              <a:rPr lang="en-ID" sz="1800" b="1" dirty="0">
                <a:effectLst/>
                <a:latin typeface="BookmanOldStyle"/>
              </a:rPr>
              <a:t> </a:t>
            </a:r>
          </a:p>
          <a:p>
            <a:pPr algn="ctr"/>
            <a:r>
              <a:rPr lang="en-ID" sz="1800" b="1" dirty="0">
                <a:effectLst/>
                <a:latin typeface="BookmanOldStyle"/>
              </a:rPr>
              <a:t>JENJANG DAN KELAS JABATAN</a:t>
            </a:r>
            <a:endParaRPr lang="en-ID" sz="1800" b="1" dirty="0"/>
          </a:p>
        </p:txBody>
      </p:sp>
    </p:spTree>
    <p:extLst>
      <p:ext uri="{BB962C8B-B14F-4D97-AF65-F5344CB8AC3E}">
        <p14:creationId xmlns:p14="http://schemas.microsoft.com/office/powerpoint/2010/main" val="247818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7DE9C78-599A-C184-ABF0-B44454FF016C}"/>
              </a:ext>
            </a:extLst>
          </p:cNvPr>
          <p:cNvSpPr txBox="1"/>
          <p:nvPr/>
        </p:nvSpPr>
        <p:spPr>
          <a:xfrm>
            <a:off x="4067327" y="1916228"/>
            <a:ext cx="2682875" cy="92333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en-ID" sz="1200" dirty="0">
                <a:effectLst/>
                <a:latin typeface="GlyphLessFont"/>
              </a:rPr>
              <a:t>Unit </a:t>
            </a:r>
            <a:r>
              <a:rPr lang="en-ID" sz="1200" dirty="0" err="1">
                <a:effectLst/>
                <a:latin typeface="GlyphLessFont"/>
              </a:rPr>
              <a:t>Kerja</a:t>
            </a:r>
            <a:r>
              <a:rPr lang="en-ID" sz="1200" dirty="0">
                <a:effectLst/>
                <a:latin typeface="GlyphLessFont"/>
              </a:rPr>
              <a:t> yang </a:t>
            </a:r>
            <a:r>
              <a:rPr lang="en-ID" sz="1200" dirty="0" err="1">
                <a:effectLst/>
                <a:latin typeface="GlyphLessFont"/>
              </a:rPr>
              <a:t>tidak</a:t>
            </a:r>
            <a:r>
              <a:rPr lang="en-ID" sz="1200" dirty="0">
                <a:effectLst/>
                <a:latin typeface="GlyphLessFont"/>
              </a:rPr>
              <a:t> </a:t>
            </a:r>
            <a:r>
              <a:rPr lang="en-ID" sz="1200" dirty="0" err="1">
                <a:effectLst/>
                <a:latin typeface="GlyphLessFont"/>
              </a:rPr>
              <a:t>memiliki</a:t>
            </a:r>
            <a:r>
              <a:rPr lang="en-ID" sz="1200" dirty="0">
                <a:effectLst/>
                <a:latin typeface="GlyphLessFont"/>
              </a:rPr>
              <a:t> </a:t>
            </a:r>
            <a:r>
              <a:rPr lang="en-ID" sz="1200" dirty="0" err="1">
                <a:effectLst/>
                <a:latin typeface="GlyphLessFont"/>
              </a:rPr>
              <a:t>pejabat</a:t>
            </a:r>
            <a:r>
              <a:rPr lang="en-ID" sz="1200" dirty="0">
                <a:effectLst/>
                <a:latin typeface="GlyphLessFont"/>
              </a:rPr>
              <a:t> </a:t>
            </a:r>
            <a:r>
              <a:rPr lang="en-ID" sz="1200" dirty="0" err="1">
                <a:effectLst/>
                <a:latin typeface="GlyphLessFont"/>
              </a:rPr>
              <a:t>struktural</a:t>
            </a:r>
            <a:r>
              <a:rPr lang="en-ID" sz="1200" dirty="0">
                <a:effectLst/>
                <a:latin typeface="GlyphLessFont"/>
              </a:rPr>
              <a:t> </a:t>
            </a:r>
            <a:r>
              <a:rPr lang="en-ID" sz="1200" dirty="0" err="1">
                <a:effectLst/>
                <a:latin typeface="GlyphLessFont"/>
              </a:rPr>
              <a:t>setara</a:t>
            </a:r>
            <a:r>
              <a:rPr lang="en-ID" sz="1200" dirty="0">
                <a:effectLst/>
                <a:latin typeface="GlyphLessFont"/>
              </a:rPr>
              <a:t> </a:t>
            </a:r>
            <a:r>
              <a:rPr lang="en-ID" sz="1200" dirty="0" err="1">
                <a:effectLst/>
                <a:latin typeface="GlyphLessFont"/>
              </a:rPr>
              <a:t>eselon</a:t>
            </a:r>
            <a:r>
              <a:rPr lang="en-ID" sz="1200" dirty="0">
                <a:effectLst/>
                <a:latin typeface="GlyphLessFont"/>
              </a:rPr>
              <a:t> </a:t>
            </a:r>
            <a:r>
              <a:rPr lang="en-ID" sz="1200" dirty="0" err="1">
                <a:effectLst/>
                <a:latin typeface="GlyphLessFont"/>
              </a:rPr>
              <a:t>tiga</a:t>
            </a:r>
            <a:r>
              <a:rPr lang="en-ID" sz="1200" dirty="0">
                <a:effectLst/>
                <a:latin typeface="GlyphLessFont"/>
              </a:rPr>
              <a:t>, </a:t>
            </a:r>
            <a:r>
              <a:rPr lang="en-ID" sz="1200" dirty="0" err="1">
                <a:effectLst/>
                <a:latin typeface="GlyphLessFont"/>
              </a:rPr>
              <a:t>maka</a:t>
            </a:r>
            <a:r>
              <a:rPr lang="en-ID" sz="1200" dirty="0">
                <a:effectLst/>
                <a:latin typeface="GlyphLessFont"/>
              </a:rPr>
              <a:t> </a:t>
            </a:r>
            <a:r>
              <a:rPr lang="en-ID" sz="1200" dirty="0" err="1">
                <a:effectLst/>
                <a:latin typeface="GlyphLessFont"/>
              </a:rPr>
              <a:t>fungsi</a:t>
            </a:r>
            <a:r>
              <a:rPr lang="en-ID" sz="1200" dirty="0">
                <a:effectLst/>
                <a:latin typeface="GlyphLessFont"/>
              </a:rPr>
              <a:t> PPP </a:t>
            </a:r>
            <a:r>
              <a:rPr lang="en-ID" sz="1200" dirty="0" err="1">
                <a:effectLst/>
                <a:latin typeface="GlyphLessFont"/>
              </a:rPr>
              <a:t>melekat</a:t>
            </a:r>
            <a:r>
              <a:rPr lang="en-ID" sz="1200" dirty="0">
                <a:effectLst/>
                <a:latin typeface="GlyphLessFont"/>
              </a:rPr>
              <a:t> pada </a:t>
            </a:r>
            <a:r>
              <a:rPr lang="en-ID" sz="1200" dirty="0" err="1">
                <a:effectLst/>
                <a:latin typeface="GlyphLessFont"/>
              </a:rPr>
              <a:t>fungsi</a:t>
            </a:r>
            <a:r>
              <a:rPr lang="en-ID" sz="1200" dirty="0">
                <a:effectLst/>
                <a:latin typeface="GlyphLessFont"/>
              </a:rPr>
              <a:t> </a:t>
            </a:r>
            <a:r>
              <a:rPr lang="en-ID" sz="1200" dirty="0" err="1">
                <a:effectLst/>
                <a:latin typeface="GlyphLessFont"/>
              </a:rPr>
              <a:t>pimpinan</a:t>
            </a:r>
            <a:r>
              <a:rPr lang="en-ID" sz="1200" dirty="0">
                <a:effectLst/>
                <a:latin typeface="GlyphLessFont"/>
              </a:rPr>
              <a:t> Unit </a:t>
            </a:r>
            <a:r>
              <a:rPr lang="en-ID" sz="1200" dirty="0" err="1">
                <a:effectLst/>
                <a:latin typeface="GlyphLessFont"/>
              </a:rPr>
              <a:t>Kerja</a:t>
            </a:r>
            <a:r>
              <a:rPr lang="en-ID" sz="1200" dirty="0">
                <a:effectLst/>
                <a:latin typeface="GlyphLessFont"/>
              </a:rPr>
              <a:t>.</a:t>
            </a:r>
            <a:br>
              <a:rPr lang="en-ID" sz="1200" dirty="0">
                <a:effectLst/>
                <a:latin typeface="GlyphLessFont"/>
              </a:rPr>
            </a:br>
            <a:endParaRPr lang="en-ID" sz="120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59D4C83-FBE9-6BB3-A09D-E491C436AB47}"/>
              </a:ext>
            </a:extLst>
          </p:cNvPr>
          <p:cNvSpPr txBox="1"/>
          <p:nvPr/>
        </p:nvSpPr>
        <p:spPr>
          <a:xfrm>
            <a:off x="0" y="865601"/>
            <a:ext cx="35877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800" spc="120" dirty="0">
                <a:solidFill>
                  <a:srgbClr val="007AB9"/>
                </a:solidFill>
                <a:latin typeface="Trebuchet MS"/>
                <a:cs typeface="Trebuchet MS"/>
              </a:rPr>
              <a:t>PPP</a:t>
            </a:r>
            <a:endParaRPr sz="4800" dirty="0">
              <a:latin typeface="Trebuchet MS"/>
              <a:cs typeface="Trebuchet MS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2D889347-E417-AE8A-C7E8-688E56E3EBE6}"/>
              </a:ext>
            </a:extLst>
          </p:cNvPr>
          <p:cNvSpPr txBox="1"/>
          <p:nvPr/>
        </p:nvSpPr>
        <p:spPr>
          <a:xfrm>
            <a:off x="544161" y="2203620"/>
            <a:ext cx="1464945" cy="635430"/>
          </a:xfrm>
          <a:prstGeom prst="rect">
            <a:avLst/>
          </a:prstGeom>
          <a:solidFill>
            <a:srgbClr val="D0E0E3"/>
          </a:solidFill>
        </p:spPr>
        <p:txBody>
          <a:bodyPr vert="horz" wrap="square" lIns="0" tIns="80645" rIns="0" bIns="0" rtlCol="0">
            <a:spAutoFit/>
          </a:bodyPr>
          <a:lstStyle/>
          <a:p>
            <a:r>
              <a:rPr lang="en-ID" sz="1200" dirty="0">
                <a:effectLst/>
                <a:latin typeface="GlyphLessFont"/>
              </a:rPr>
              <a:t>PPP </a:t>
            </a:r>
            <a:r>
              <a:rPr lang="en-ID" sz="1200" dirty="0" err="1">
                <a:effectLst/>
                <a:latin typeface="GlyphLessFont"/>
              </a:rPr>
              <a:t>ditugaskan</a:t>
            </a:r>
            <a:r>
              <a:rPr lang="en-ID" sz="1200" dirty="0">
                <a:effectLst/>
                <a:latin typeface="GlyphLessFont"/>
              </a:rPr>
              <a:t> oleh </a:t>
            </a:r>
            <a:r>
              <a:rPr lang="en-ID" sz="1200" dirty="0" err="1">
                <a:effectLst/>
                <a:latin typeface="GlyphLessFont"/>
              </a:rPr>
              <a:t>pimpinan</a:t>
            </a:r>
            <a:r>
              <a:rPr lang="en-ID" sz="1200" dirty="0">
                <a:effectLst/>
                <a:latin typeface="GlyphLessFont"/>
              </a:rPr>
              <a:t> Unit </a:t>
            </a:r>
            <a:r>
              <a:rPr lang="en-ID" sz="1200" dirty="0" err="1">
                <a:effectLst/>
                <a:latin typeface="GlyphLessFont"/>
              </a:rPr>
              <a:t>Kerja</a:t>
            </a:r>
            <a:r>
              <a:rPr lang="en-ID" sz="1200" dirty="0">
                <a:effectLst/>
                <a:latin typeface="GlyphLessFont"/>
              </a:rPr>
              <a:t>.</a:t>
            </a:r>
            <a:br>
              <a:rPr lang="en-ID" sz="1200" dirty="0">
                <a:effectLst/>
                <a:latin typeface="GlyphLessFont"/>
              </a:rPr>
            </a:br>
            <a:endParaRPr lang="en-ID" sz="1200"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ED9A888E-A499-E563-7CFE-983C3AD08851}"/>
              </a:ext>
            </a:extLst>
          </p:cNvPr>
          <p:cNvSpPr txBox="1"/>
          <p:nvPr/>
        </p:nvSpPr>
        <p:spPr>
          <a:xfrm>
            <a:off x="951131" y="4818802"/>
            <a:ext cx="1803797" cy="696986"/>
          </a:xfrm>
          <a:prstGeom prst="rect">
            <a:avLst/>
          </a:prstGeom>
          <a:solidFill>
            <a:srgbClr val="D0E0E3"/>
          </a:solidFill>
        </p:spPr>
        <p:txBody>
          <a:bodyPr vert="horz" wrap="square" lIns="0" tIns="80645" rIns="0" bIns="0" rtlCol="0">
            <a:spAutoFit/>
          </a:bodyPr>
          <a:lstStyle/>
          <a:p>
            <a:pPr marL="11113" marR="231140" algn="ctr">
              <a:lnSpc>
                <a:spcPct val="100000"/>
              </a:lnSpc>
              <a:spcBef>
                <a:spcPts val="635"/>
              </a:spcBef>
            </a:pPr>
            <a:r>
              <a:rPr lang="en-ID" sz="10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Unit </a:t>
            </a:r>
            <a:r>
              <a:rPr lang="en-ID" sz="10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Kerja</a:t>
            </a:r>
            <a:r>
              <a:rPr lang="en-ID" sz="10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yang </a:t>
            </a:r>
            <a:r>
              <a:rPr lang="en-ID" sz="10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tidak</a:t>
            </a:r>
            <a:r>
              <a:rPr lang="en-ID" sz="10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ID" sz="10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memiliki</a:t>
            </a:r>
            <a:r>
              <a:rPr lang="en-ID" sz="10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ID" sz="10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pejabat</a:t>
            </a:r>
            <a:r>
              <a:rPr lang="en-ID" sz="10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jenjang</a:t>
            </a:r>
            <a:r>
              <a:rPr lang="en-US" sz="10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manajer</a:t>
            </a:r>
            <a:r>
              <a:rPr lang="en-ID" sz="10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PPP </a:t>
            </a:r>
            <a:r>
              <a:rPr lang="en-ID" sz="10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dapat</a:t>
            </a:r>
            <a:r>
              <a:rPr lang="en-ID" sz="10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ID" sz="10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diampu</a:t>
            </a:r>
            <a:r>
              <a:rPr lang="en-US" sz="10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Koordinator</a:t>
            </a:r>
            <a:r>
              <a:rPr lang="en-US" sz="10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Bidang</a:t>
            </a:r>
            <a:r>
              <a:rPr lang="en-ID" sz="10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sz="1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88F2E7E2-1B0B-8FED-C723-DA8FB069523E}"/>
              </a:ext>
            </a:extLst>
          </p:cNvPr>
          <p:cNvSpPr txBox="1"/>
          <p:nvPr/>
        </p:nvSpPr>
        <p:spPr>
          <a:xfrm>
            <a:off x="2306035" y="2019462"/>
            <a:ext cx="1558290" cy="820096"/>
          </a:xfrm>
          <a:prstGeom prst="rect">
            <a:avLst/>
          </a:prstGeom>
          <a:solidFill>
            <a:srgbClr val="D0E0E3"/>
          </a:solidFill>
        </p:spPr>
        <p:txBody>
          <a:bodyPr vert="horz" wrap="square" lIns="0" tIns="80645" rIns="0" bIns="0" rtlCol="0">
            <a:spAutoFit/>
          </a:bodyPr>
          <a:lstStyle/>
          <a:p>
            <a:r>
              <a:rPr lang="en-ID" sz="1200" dirty="0" err="1">
                <a:effectLst/>
                <a:latin typeface="GlyphLessFont"/>
              </a:rPr>
              <a:t>Dalam</a:t>
            </a:r>
            <a:r>
              <a:rPr lang="en-ID" sz="1200" dirty="0">
                <a:effectLst/>
                <a:latin typeface="GlyphLessFont"/>
              </a:rPr>
              <a:t> </a:t>
            </a:r>
            <a:r>
              <a:rPr lang="en-ID" sz="1200" dirty="0" err="1">
                <a:effectLst/>
                <a:latin typeface="GlyphLessFont"/>
              </a:rPr>
              <a:t>hal</a:t>
            </a:r>
            <a:r>
              <a:rPr lang="en-ID" sz="1200" dirty="0">
                <a:effectLst/>
                <a:latin typeface="GlyphLessFont"/>
              </a:rPr>
              <a:t> </a:t>
            </a:r>
            <a:r>
              <a:rPr lang="en-ID" sz="1200" dirty="0" err="1">
                <a:effectLst/>
                <a:latin typeface="GlyphLessFont"/>
              </a:rPr>
              <a:t>diperlukan</a:t>
            </a:r>
            <a:r>
              <a:rPr lang="en-ID" sz="1200" dirty="0">
                <a:effectLst/>
                <a:latin typeface="GlyphLessFont"/>
              </a:rPr>
              <a:t>, PPP </a:t>
            </a:r>
            <a:r>
              <a:rPr lang="en-ID" sz="1200" dirty="0" err="1">
                <a:effectLst/>
                <a:latin typeface="GlyphLessFont"/>
              </a:rPr>
              <a:t>dapat</a:t>
            </a:r>
            <a:r>
              <a:rPr lang="en-ID" sz="1200" dirty="0">
                <a:effectLst/>
                <a:latin typeface="GlyphLessFont"/>
              </a:rPr>
              <a:t> </a:t>
            </a:r>
            <a:r>
              <a:rPr lang="en-ID" sz="1200" dirty="0" err="1">
                <a:effectLst/>
                <a:latin typeface="GlyphLessFont"/>
              </a:rPr>
              <a:t>ditambahkan</a:t>
            </a:r>
            <a:r>
              <a:rPr lang="en-ID" sz="1200" dirty="0">
                <a:effectLst/>
                <a:latin typeface="GlyphLessFont"/>
              </a:rPr>
              <a:t> </a:t>
            </a:r>
            <a:r>
              <a:rPr lang="en-ID" sz="1200" dirty="0" err="1">
                <a:effectLst/>
                <a:latin typeface="GlyphLessFont"/>
              </a:rPr>
              <a:t>pejabat</a:t>
            </a:r>
            <a:r>
              <a:rPr lang="en-ID" sz="1200" dirty="0">
                <a:effectLst/>
                <a:latin typeface="GlyphLessFont"/>
              </a:rPr>
              <a:t> </a:t>
            </a:r>
            <a:r>
              <a:rPr lang="en-ID" sz="1200" dirty="0" err="1">
                <a:effectLst/>
                <a:latin typeface="GlyphLessFont"/>
              </a:rPr>
              <a:t>struktural</a:t>
            </a:r>
            <a:r>
              <a:rPr lang="en-ID" sz="1200" dirty="0">
                <a:effectLst/>
                <a:latin typeface="GlyphLessFont"/>
              </a:rPr>
              <a:t> </a:t>
            </a:r>
            <a:r>
              <a:rPr lang="en-ID" sz="1200" dirty="0" err="1">
                <a:effectLst/>
                <a:latin typeface="GlyphLessFont"/>
              </a:rPr>
              <a:t>eselon</a:t>
            </a:r>
            <a:r>
              <a:rPr lang="en-ID" sz="1200" dirty="0">
                <a:effectLst/>
                <a:latin typeface="GlyphLessFont"/>
              </a:rPr>
              <a:t> </a:t>
            </a:r>
            <a:r>
              <a:rPr lang="en-ID" sz="1200" dirty="0" err="1">
                <a:effectLst/>
                <a:latin typeface="GlyphLessFont"/>
              </a:rPr>
              <a:t>empat</a:t>
            </a:r>
            <a:r>
              <a:rPr lang="en-ID" sz="1200" dirty="0">
                <a:effectLst/>
                <a:latin typeface="GlyphLessFont"/>
              </a:rPr>
              <a:t> Unit </a:t>
            </a:r>
            <a:r>
              <a:rPr lang="en-ID" sz="1200" dirty="0" err="1">
                <a:effectLst/>
                <a:latin typeface="GlyphLessFont"/>
              </a:rPr>
              <a:t>Kerja</a:t>
            </a:r>
            <a:r>
              <a:rPr lang="en-ID" sz="1200" dirty="0">
                <a:effectLst/>
                <a:latin typeface="GlyphLessFont"/>
              </a:rPr>
              <a:t>. </a:t>
            </a:r>
            <a:endParaRPr lang="en-ID" sz="1200" dirty="0"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649EFBDB-A49E-3814-E795-3A93985454D9}"/>
              </a:ext>
            </a:extLst>
          </p:cNvPr>
          <p:cNvSpPr txBox="1"/>
          <p:nvPr/>
        </p:nvSpPr>
        <p:spPr>
          <a:xfrm>
            <a:off x="2959521" y="4818802"/>
            <a:ext cx="2116950" cy="1004762"/>
          </a:xfrm>
          <a:prstGeom prst="rect">
            <a:avLst/>
          </a:prstGeom>
          <a:solidFill>
            <a:srgbClr val="D0E0E3"/>
          </a:solidFill>
        </p:spPr>
        <p:txBody>
          <a:bodyPr vert="horz" wrap="square" lIns="0" tIns="80645" rIns="0" bIns="0" rtlCol="0">
            <a:spAutoFit/>
          </a:bodyPr>
          <a:lstStyle/>
          <a:p>
            <a:pPr marL="184785" marR="177165" algn="ctr">
              <a:lnSpc>
                <a:spcPct val="100000"/>
              </a:lnSpc>
              <a:spcBef>
                <a:spcPts val="635"/>
              </a:spcBef>
            </a:pPr>
            <a:r>
              <a:rPr lang="de-DE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 </a:t>
            </a:r>
            <a:r>
              <a:rPr lang="de-DE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de-DE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yang</a:t>
            </a:r>
            <a:r>
              <a:rPr lang="de-DE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de-DE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de-DE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pejabat</a:t>
            </a:r>
            <a:r>
              <a:rPr lang="de-DE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jenjang</a:t>
            </a:r>
            <a:r>
              <a:rPr lang="de-DE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manajer</a:t>
            </a:r>
            <a:r>
              <a:rPr lang="de-DE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de-DE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Koordinator </a:t>
            </a:r>
            <a:r>
              <a:rPr lang="de-DE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Bidang</a:t>
            </a:r>
            <a:r>
              <a:rPr lang="de-DE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PPP </a:t>
            </a:r>
            <a:r>
              <a:rPr lang="de-DE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de-DE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ditambahkan</a:t>
            </a:r>
            <a:r>
              <a:rPr lang="de-DE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</a:t>
            </a:r>
            <a:r>
              <a:rPr lang="de-DE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Fungsional</a:t>
            </a:r>
            <a:r>
              <a:rPr lang="de-DE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de-DE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jabatan</a:t>
            </a:r>
            <a:r>
              <a:rPr lang="de-DE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minimal </a:t>
            </a:r>
            <a:r>
              <a:rPr lang="de-DE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tingkat</a:t>
            </a:r>
            <a:r>
              <a:rPr lang="de-DE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Muda</a:t>
            </a:r>
            <a:r>
              <a:rPr lang="en-ID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object 11">
            <a:extLst>
              <a:ext uri="{FF2B5EF4-FFF2-40B4-BE49-F238E27FC236}">
                <a16:creationId xmlns:a16="http://schemas.microsoft.com/office/drawing/2014/main" id="{556E86A9-4E89-ADEB-3A26-4804684FB90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02607" y="4302368"/>
            <a:ext cx="1350898" cy="1742663"/>
          </a:xfrm>
          <a:prstGeom prst="rect">
            <a:avLst/>
          </a:prstGeom>
        </p:spPr>
      </p:pic>
      <p:sp>
        <p:nvSpPr>
          <p:cNvPr id="13" name="object 12">
            <a:extLst>
              <a:ext uri="{FF2B5EF4-FFF2-40B4-BE49-F238E27FC236}">
                <a16:creationId xmlns:a16="http://schemas.microsoft.com/office/drawing/2014/main" id="{5E65FD99-8019-9C8B-01FB-623064F7998D}"/>
              </a:ext>
            </a:extLst>
          </p:cNvPr>
          <p:cNvSpPr txBox="1">
            <a:spLocks/>
          </p:cNvSpPr>
          <p:nvPr/>
        </p:nvSpPr>
        <p:spPr>
          <a:xfrm>
            <a:off x="4572000" y="897965"/>
            <a:ext cx="3411220" cy="517525"/>
          </a:xfrm>
          <a:prstGeom prst="rect">
            <a:avLst/>
          </a:prstGeom>
          <a:solidFill>
            <a:srgbClr val="FFF1CC"/>
          </a:solidFill>
          <a:ln>
            <a:noFill/>
          </a:ln>
        </p:spPr>
        <p:txBody>
          <a:bodyPr spcFirstLastPara="1" vert="horz" wrap="square" lIns="0" tIns="43815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5430">
              <a:spcBef>
                <a:spcPts val="345"/>
              </a:spcBef>
            </a:pPr>
            <a:r>
              <a:rPr lang="en-ID" sz="2400" b="1" spc="-120" dirty="0">
                <a:latin typeface="Trebuchet MS"/>
                <a:cs typeface="Trebuchet MS"/>
              </a:rPr>
              <a:t>b.</a:t>
            </a:r>
            <a:r>
              <a:rPr lang="en-ID" sz="2400" b="1" spc="-140" dirty="0">
                <a:latin typeface="Trebuchet MS"/>
                <a:cs typeface="Trebuchet MS"/>
              </a:rPr>
              <a:t> </a:t>
            </a:r>
            <a:r>
              <a:rPr lang="en-ID" sz="2400" b="1" spc="55" dirty="0" err="1">
                <a:latin typeface="Trebuchet MS"/>
                <a:cs typeface="Trebuchet MS"/>
              </a:rPr>
              <a:t>Pelaku</a:t>
            </a:r>
            <a:r>
              <a:rPr lang="en-ID" sz="2400" b="1" spc="-135" dirty="0">
                <a:latin typeface="Trebuchet MS"/>
                <a:cs typeface="Trebuchet MS"/>
              </a:rPr>
              <a:t> </a:t>
            </a:r>
            <a:r>
              <a:rPr lang="en-ID" sz="2400" b="1" spc="85" dirty="0" err="1">
                <a:latin typeface="Trebuchet MS"/>
                <a:cs typeface="Trebuchet MS"/>
              </a:rPr>
              <a:t>Pengadaan</a:t>
            </a:r>
            <a:endParaRPr lang="en-ID" sz="2400" dirty="0">
              <a:latin typeface="Trebuchet MS"/>
              <a:cs typeface="Trebuchet MS"/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FB416E7B-ACAC-6CC4-66D7-CE352FD80E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390980"/>
              </p:ext>
            </p:extLst>
          </p:nvPr>
        </p:nvGraphicFramePr>
        <p:xfrm>
          <a:off x="951131" y="174404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object 9">
            <a:extLst>
              <a:ext uri="{FF2B5EF4-FFF2-40B4-BE49-F238E27FC236}">
                <a16:creationId xmlns:a16="http://schemas.microsoft.com/office/drawing/2014/main" id="{C9E232DD-EA18-ABB9-DCF4-AF46191B2CA5}"/>
              </a:ext>
            </a:extLst>
          </p:cNvPr>
          <p:cNvSpPr txBox="1"/>
          <p:nvPr/>
        </p:nvSpPr>
        <p:spPr>
          <a:xfrm>
            <a:off x="5281064" y="4818802"/>
            <a:ext cx="2116950" cy="1158651"/>
          </a:xfrm>
          <a:prstGeom prst="rect">
            <a:avLst/>
          </a:prstGeom>
          <a:solidFill>
            <a:srgbClr val="D0E0E3"/>
          </a:solidFill>
        </p:spPr>
        <p:txBody>
          <a:bodyPr vert="horz" wrap="square" lIns="0" tIns="80645" rIns="0" bIns="0" rtlCol="0">
            <a:spAutoFit/>
          </a:bodyPr>
          <a:lstStyle/>
          <a:p>
            <a:pPr marL="184785" marR="177165" algn="ctr">
              <a:lnSpc>
                <a:spcPct val="100000"/>
              </a:lnSpc>
              <a:spcBef>
                <a:spcPts val="635"/>
              </a:spcBef>
            </a:pPr>
            <a:r>
              <a:rPr lang="en-ID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 </a:t>
            </a:r>
            <a:r>
              <a:rPr lang="en-ID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ID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ID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pejabat</a:t>
            </a:r>
            <a:r>
              <a:rPr lang="en-ID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jenjang</a:t>
            </a:r>
            <a:r>
              <a:rPr lang="en-US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manajer</a:t>
            </a:r>
            <a:r>
              <a:rPr lang="en-ID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Koordinator</a:t>
            </a:r>
            <a:r>
              <a:rPr lang="en-US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Bidang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</a:t>
            </a:r>
            <a:r>
              <a:rPr lang="en-US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Fungsional</a:t>
            </a:r>
            <a:r>
              <a:rPr lang="en-US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jabatan</a:t>
            </a:r>
            <a:r>
              <a:rPr lang="en-US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minimal Ahli Muda</a:t>
            </a:r>
            <a:r>
              <a:rPr lang="en-ID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maka</a:t>
            </a:r>
            <a:r>
              <a:rPr lang="en-ID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fungsi</a:t>
            </a:r>
            <a:r>
              <a:rPr lang="en-ID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PPP </a:t>
            </a:r>
            <a:r>
              <a:rPr lang="en-ID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melekat</a:t>
            </a:r>
            <a:r>
              <a:rPr lang="en-ID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ID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fungsi</a:t>
            </a:r>
            <a:r>
              <a:rPr lang="en-ID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pimpinan</a:t>
            </a:r>
            <a:r>
              <a:rPr lang="en-ID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Unit </a:t>
            </a:r>
            <a:r>
              <a:rPr lang="en-ID" sz="1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ID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4CC43A21-C807-5DEB-11B4-8141A28EE895}"/>
              </a:ext>
            </a:extLst>
          </p:cNvPr>
          <p:cNvSpPr txBox="1"/>
          <p:nvPr/>
        </p:nvSpPr>
        <p:spPr>
          <a:xfrm>
            <a:off x="221760" y="238809"/>
            <a:ext cx="451436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0" dirty="0" err="1">
                <a:solidFill>
                  <a:srgbClr val="007AB9"/>
                </a:solidFill>
                <a:latin typeface="Trebuchet MS"/>
                <a:cs typeface="Trebuchet MS"/>
              </a:rPr>
              <a:t>Pasal</a:t>
            </a:r>
            <a:r>
              <a:rPr sz="3200" spc="-325" dirty="0">
                <a:solidFill>
                  <a:srgbClr val="007AB9"/>
                </a:solidFill>
                <a:latin typeface="Trebuchet MS"/>
                <a:cs typeface="Trebuchet MS"/>
              </a:rPr>
              <a:t> </a:t>
            </a:r>
            <a:r>
              <a:rPr lang="en-US" sz="3200" spc="200" dirty="0">
                <a:solidFill>
                  <a:srgbClr val="007AB9"/>
                </a:solidFill>
                <a:latin typeface="Trebuchet MS"/>
                <a:cs typeface="Trebuchet MS"/>
              </a:rPr>
              <a:t>10</a:t>
            </a:r>
            <a:endParaRPr sz="32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7527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12893</TotalTime>
  <Words>2440</Words>
  <Application>Microsoft Macintosh PowerPoint</Application>
  <PresentationFormat>On-screen Show (4:3)</PresentationFormat>
  <Paragraphs>394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Aptos</vt:lpstr>
      <vt:lpstr>Arial</vt:lpstr>
      <vt:lpstr>Arial Rounded MT Bold</vt:lpstr>
      <vt:lpstr>Bookman Old Style</vt:lpstr>
      <vt:lpstr>BookmanOldStyle</vt:lpstr>
      <vt:lpstr>Calibri</vt:lpstr>
      <vt:lpstr>Footlight MT Light</vt:lpstr>
      <vt:lpstr>GillSans</vt:lpstr>
      <vt:lpstr>GlyphLessFont</vt:lpstr>
      <vt:lpstr>Tahoma</vt:lpstr>
      <vt:lpstr>Times New Roman</vt:lpstr>
      <vt:lpstr>Trebuchet MS</vt:lpstr>
      <vt:lpstr>Wingdings</vt:lpstr>
      <vt:lpstr>Office Theme</vt:lpstr>
      <vt:lpstr>TATA KELOLA PENGADAAN BARANG/JASA  UNIVERSITAS GADJAH MADA </vt:lpstr>
      <vt:lpstr>Peraturan Rektor tentang PBJ Universitas</vt:lpstr>
      <vt:lpstr>Peraturan Rektor tentang PBJ Universitas</vt:lpstr>
      <vt:lpstr>Latar Belakang</vt:lpstr>
      <vt:lpstr>Pokok-Pokok Perubahan</vt:lpstr>
      <vt:lpstr>Definisi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Metoda Pengadaan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Proses Penunjukan Langsung &gt; 200 juta</vt:lpstr>
      <vt:lpstr>Proses Penunjukan Langsung oleh TPP</vt:lpstr>
      <vt:lpstr>PowerPoint Presentation</vt:lpstr>
      <vt:lpstr>PowerPoint Presentation</vt:lpstr>
      <vt:lpstr>Proses Penunjukan Langsung oleh TPP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Alur Dokumen Pengadaan Langsung  &lt; 200 juta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dan PROSES PENGADAAN BARANG/JASA  UNIVERSITAS GADJAH MADA</dc:title>
  <dc:creator>ASUS</dc:creator>
  <cp:lastModifiedBy>Agung</cp:lastModifiedBy>
  <cp:revision>133</cp:revision>
  <dcterms:created xsi:type="dcterms:W3CDTF">2015-01-09T03:42:23Z</dcterms:created>
  <dcterms:modified xsi:type="dcterms:W3CDTF">2024-07-25T02:09:46Z</dcterms:modified>
</cp:coreProperties>
</file>