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17" r:id="rId40"/>
    <p:sldId id="318" r:id="rId41"/>
    <p:sldId id="295" r:id="rId42"/>
    <p:sldId id="296" r:id="rId43"/>
    <p:sldId id="297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08" r:id="rId61"/>
  </p:sldIdLst>
  <p:sldSz cx="18288000" cy="10287000"/>
  <p:notesSz cx="18288000" cy="10287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3" userDrawn="1">
          <p15:clr>
            <a:srgbClr val="A4A3A4"/>
          </p15:clr>
        </p15:guide>
        <p15:guide id="2" pos="2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93"/>
        <p:guide pos="2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1132800" cy="580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7623915" y="0"/>
            <a:ext cx="21132800" cy="5806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912138" y="1446609"/>
            <a:ext cx="6943725" cy="390584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5569446"/>
            <a:ext cx="39014400" cy="45568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992223"/>
            <a:ext cx="21132800" cy="580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7623915" y="10992223"/>
            <a:ext cx="21132800" cy="5806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18944" y="6762483"/>
            <a:ext cx="6869430" cy="3524885"/>
          </a:xfrm>
          <a:custGeom>
            <a:avLst/>
            <a:gdLst/>
            <a:ahLst/>
            <a:cxnLst/>
            <a:rect l="l" t="t" r="r" b="b"/>
            <a:pathLst>
              <a:path w="6869430" h="3524884">
                <a:moveTo>
                  <a:pt x="6869054" y="0"/>
                </a:moveTo>
                <a:lnTo>
                  <a:pt x="0" y="3524512"/>
                </a:lnTo>
                <a:lnTo>
                  <a:pt x="6869054" y="3524513"/>
                </a:lnTo>
                <a:lnTo>
                  <a:pt x="6869054" y="0"/>
                </a:lnTo>
                <a:close/>
              </a:path>
            </a:pathLst>
          </a:custGeom>
          <a:solidFill>
            <a:srgbClr val="FFBB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2189739" y="7157961"/>
            <a:ext cx="6098540" cy="3129280"/>
          </a:xfrm>
          <a:custGeom>
            <a:avLst/>
            <a:gdLst/>
            <a:ahLst/>
            <a:cxnLst/>
            <a:rect l="l" t="t" r="r" b="b"/>
            <a:pathLst>
              <a:path w="6098540" h="3129279">
                <a:moveTo>
                  <a:pt x="6098260" y="0"/>
                </a:moveTo>
                <a:lnTo>
                  <a:pt x="0" y="3129035"/>
                </a:lnTo>
                <a:lnTo>
                  <a:pt x="6098260" y="3129035"/>
                </a:lnTo>
                <a:lnTo>
                  <a:pt x="6098260" y="0"/>
                </a:lnTo>
                <a:close/>
              </a:path>
            </a:pathLst>
          </a:custGeom>
          <a:solidFill>
            <a:srgbClr val="002E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81074" y="3554348"/>
            <a:ext cx="15325851" cy="1548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22984" y="6904735"/>
            <a:ext cx="16042030" cy="1329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057400"/>
            <a:ext cx="18288000" cy="7275830"/>
          </a:xfrm>
          <a:custGeom>
            <a:avLst/>
            <a:gdLst/>
            <a:ahLst/>
            <a:cxnLst/>
            <a:rect l="l" t="t" r="r" b="b"/>
            <a:pathLst>
              <a:path w="18288000" h="7275830">
                <a:moveTo>
                  <a:pt x="0" y="0"/>
                </a:moveTo>
                <a:lnTo>
                  <a:pt x="0" y="7275576"/>
                </a:lnTo>
                <a:lnTo>
                  <a:pt x="18287999" y="7275576"/>
                </a:lnTo>
                <a:lnTo>
                  <a:pt x="18287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E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3100" y="2350769"/>
            <a:ext cx="7305675" cy="6637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Lucida Sans Unicode" panose="020B0602030504020204"/>
                <a:cs typeface="Lucida Sans Unicode" panose="020B0602030504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370568" y="2350769"/>
            <a:ext cx="7868919" cy="5645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bg1"/>
                </a:solidFill>
                <a:latin typeface="Lucida Sans Unicode" panose="020B0602030504020204"/>
                <a:cs typeface="Lucida Sans Unicode" panose="020B0602030504020204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60187" y="951941"/>
            <a:ext cx="7167625" cy="636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8369" y="2867024"/>
            <a:ext cx="11351260" cy="6643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8" Type="http://schemas.openxmlformats.org/officeDocument/2006/relationships/slideLayout" Target="../slideLayouts/slideLayout2.xml"/><Relationship Id="rId27" Type="http://schemas.openxmlformats.org/officeDocument/2006/relationships/image" Target="../media/image60.png"/><Relationship Id="rId26" Type="http://schemas.openxmlformats.org/officeDocument/2006/relationships/image" Target="../media/image59.png"/><Relationship Id="rId25" Type="http://schemas.openxmlformats.org/officeDocument/2006/relationships/image" Target="../media/image58.png"/><Relationship Id="rId24" Type="http://schemas.openxmlformats.org/officeDocument/2006/relationships/image" Target="../media/image57.png"/><Relationship Id="rId23" Type="http://schemas.openxmlformats.org/officeDocument/2006/relationships/image" Target="../media/image56.png"/><Relationship Id="rId22" Type="http://schemas.openxmlformats.org/officeDocument/2006/relationships/image" Target="../media/image55.png"/><Relationship Id="rId21" Type="http://schemas.openxmlformats.org/officeDocument/2006/relationships/image" Target="../media/image54.png"/><Relationship Id="rId20" Type="http://schemas.openxmlformats.org/officeDocument/2006/relationships/image" Target="../media/image53.png"/><Relationship Id="rId2" Type="http://schemas.openxmlformats.org/officeDocument/2006/relationships/image" Target="../media/image35.png"/><Relationship Id="rId19" Type="http://schemas.openxmlformats.org/officeDocument/2006/relationships/image" Target="../media/image52.png"/><Relationship Id="rId18" Type="http://schemas.openxmlformats.org/officeDocument/2006/relationships/image" Target="../media/image51.png"/><Relationship Id="rId17" Type="http://schemas.openxmlformats.org/officeDocument/2006/relationships/image" Target="../media/image50.png"/><Relationship Id="rId16" Type="http://schemas.openxmlformats.org/officeDocument/2006/relationships/image" Target="../media/image49.png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1" Type="http://schemas.openxmlformats.org/officeDocument/2006/relationships/hyperlink" Target="https://p2l.simaster.ugm.ac.id/drm/pendaftaran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mailto:sipinter@ugm.ac.i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8.png"/><Relationship Id="rId6" Type="http://schemas.openxmlformats.org/officeDocument/2006/relationships/hyperlink" Target="mailto:sipinter@ugm.ac.id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hyperlink" Target="http://ugm.id/451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hyperlink" Target="https://10.13.239.119/eproc/public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hyperlink" Target="http://ugm.id/451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hyperlink" Target="http://ugm.id/451" TargetMode="External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3697" y="0"/>
            <a:ext cx="15124430" cy="10287000"/>
            <a:chOff x="3163697" y="0"/>
            <a:chExt cx="15124430" cy="10287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63697" y="3913415"/>
              <a:ext cx="15124302" cy="63735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660107" y="7912424"/>
              <a:ext cx="4628515" cy="2374900"/>
            </a:xfrm>
            <a:custGeom>
              <a:avLst/>
              <a:gdLst/>
              <a:ahLst/>
              <a:cxnLst/>
              <a:rect l="l" t="t" r="r" b="b"/>
              <a:pathLst>
                <a:path w="4628515" h="2374900">
                  <a:moveTo>
                    <a:pt x="4627892" y="0"/>
                  </a:moveTo>
                  <a:lnTo>
                    <a:pt x="0" y="2374572"/>
                  </a:lnTo>
                  <a:lnTo>
                    <a:pt x="4627892" y="2374572"/>
                  </a:lnTo>
                  <a:lnTo>
                    <a:pt x="4627892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2070" y="0"/>
              <a:ext cx="10278617" cy="857948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05374" y="0"/>
              <a:ext cx="8282940" cy="7952740"/>
            </a:xfrm>
            <a:custGeom>
              <a:avLst/>
              <a:gdLst/>
              <a:ahLst/>
              <a:cxnLst/>
              <a:rect l="l" t="t" r="r" b="b"/>
              <a:pathLst>
                <a:path w="8282940" h="7952740">
                  <a:moveTo>
                    <a:pt x="8282624" y="0"/>
                  </a:moveTo>
                  <a:lnTo>
                    <a:pt x="0" y="0"/>
                  </a:lnTo>
                  <a:lnTo>
                    <a:pt x="7491414" y="7952358"/>
                  </a:lnTo>
                  <a:lnTo>
                    <a:pt x="8282624" y="7207027"/>
                  </a:lnTo>
                  <a:lnTo>
                    <a:pt x="8282624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9631" y="173736"/>
              <a:ext cx="8278368" cy="99395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847831" y="478027"/>
              <a:ext cx="7440295" cy="9309100"/>
            </a:xfrm>
            <a:custGeom>
              <a:avLst/>
              <a:gdLst/>
              <a:ahLst/>
              <a:cxnLst/>
              <a:rect l="l" t="t" r="r" b="b"/>
              <a:pathLst>
                <a:path w="7440294" h="9309100">
                  <a:moveTo>
                    <a:pt x="5045001" y="9296400"/>
                  </a:moveTo>
                  <a:lnTo>
                    <a:pt x="4275782" y="9296400"/>
                  </a:lnTo>
                  <a:lnTo>
                    <a:pt x="4323412" y="9309100"/>
                  </a:lnTo>
                  <a:lnTo>
                    <a:pt x="4997371" y="9309100"/>
                  </a:lnTo>
                  <a:lnTo>
                    <a:pt x="5045001" y="9296400"/>
                  </a:lnTo>
                  <a:close/>
                </a:path>
                <a:path w="7440294" h="9309100">
                  <a:moveTo>
                    <a:pt x="5187071" y="9283700"/>
                  </a:moveTo>
                  <a:lnTo>
                    <a:pt x="4133712" y="9283700"/>
                  </a:lnTo>
                  <a:lnTo>
                    <a:pt x="4180930" y="9296400"/>
                  </a:lnTo>
                  <a:lnTo>
                    <a:pt x="5139853" y="9296400"/>
                  </a:lnTo>
                  <a:lnTo>
                    <a:pt x="5187071" y="9283700"/>
                  </a:lnTo>
                  <a:close/>
                </a:path>
                <a:path w="7440294" h="9309100">
                  <a:moveTo>
                    <a:pt x="5281079" y="9271000"/>
                  </a:moveTo>
                  <a:lnTo>
                    <a:pt x="4039704" y="9271000"/>
                  </a:lnTo>
                  <a:lnTo>
                    <a:pt x="4086636" y="9283700"/>
                  </a:lnTo>
                  <a:lnTo>
                    <a:pt x="5234147" y="9283700"/>
                  </a:lnTo>
                  <a:lnTo>
                    <a:pt x="5281079" y="9271000"/>
                  </a:lnTo>
                  <a:close/>
                </a:path>
                <a:path w="7440294" h="9309100">
                  <a:moveTo>
                    <a:pt x="5374499" y="9258300"/>
                  </a:moveTo>
                  <a:lnTo>
                    <a:pt x="3946284" y="9258300"/>
                  </a:lnTo>
                  <a:lnTo>
                    <a:pt x="3992919" y="9271000"/>
                  </a:lnTo>
                  <a:lnTo>
                    <a:pt x="5327864" y="9271000"/>
                  </a:lnTo>
                  <a:lnTo>
                    <a:pt x="5374499" y="9258300"/>
                  </a:lnTo>
                  <a:close/>
                </a:path>
                <a:path w="7440294" h="9309100">
                  <a:moveTo>
                    <a:pt x="5513489" y="9232900"/>
                  </a:moveTo>
                  <a:lnTo>
                    <a:pt x="3807294" y="9232900"/>
                  </a:lnTo>
                  <a:lnTo>
                    <a:pt x="3899799" y="9258300"/>
                  </a:lnTo>
                  <a:lnTo>
                    <a:pt x="5420984" y="9258300"/>
                  </a:lnTo>
                  <a:lnTo>
                    <a:pt x="5513489" y="9232900"/>
                  </a:lnTo>
                  <a:close/>
                </a:path>
                <a:path w="7440294" h="9309100">
                  <a:moveTo>
                    <a:pt x="5696576" y="9194800"/>
                  </a:moveTo>
                  <a:lnTo>
                    <a:pt x="3624207" y="9194800"/>
                  </a:lnTo>
                  <a:lnTo>
                    <a:pt x="3761279" y="9232900"/>
                  </a:lnTo>
                  <a:lnTo>
                    <a:pt x="5559504" y="9232900"/>
                  </a:lnTo>
                  <a:lnTo>
                    <a:pt x="5696576" y="9194800"/>
                  </a:lnTo>
                  <a:close/>
                </a:path>
                <a:path w="7440294" h="9309100">
                  <a:moveTo>
                    <a:pt x="5787120" y="127000"/>
                  </a:moveTo>
                  <a:lnTo>
                    <a:pt x="3533663" y="127000"/>
                  </a:lnTo>
                  <a:lnTo>
                    <a:pt x="3222334" y="215900"/>
                  </a:lnTo>
                  <a:lnTo>
                    <a:pt x="3178598" y="241300"/>
                  </a:lnTo>
                  <a:lnTo>
                    <a:pt x="3005598" y="292100"/>
                  </a:lnTo>
                  <a:lnTo>
                    <a:pt x="2962846" y="317500"/>
                  </a:lnTo>
                  <a:lnTo>
                    <a:pt x="2877957" y="342900"/>
                  </a:lnTo>
                  <a:lnTo>
                    <a:pt x="2835824" y="368300"/>
                  </a:lnTo>
                  <a:lnTo>
                    <a:pt x="2793902" y="381000"/>
                  </a:lnTo>
                  <a:lnTo>
                    <a:pt x="2752194" y="406400"/>
                  </a:lnTo>
                  <a:lnTo>
                    <a:pt x="2710702" y="419100"/>
                  </a:lnTo>
                  <a:lnTo>
                    <a:pt x="2669428" y="444500"/>
                  </a:lnTo>
                  <a:lnTo>
                    <a:pt x="2628375" y="457200"/>
                  </a:lnTo>
                  <a:lnTo>
                    <a:pt x="2587545" y="482600"/>
                  </a:lnTo>
                  <a:lnTo>
                    <a:pt x="2546941" y="495300"/>
                  </a:lnTo>
                  <a:lnTo>
                    <a:pt x="2466418" y="546100"/>
                  </a:lnTo>
                  <a:lnTo>
                    <a:pt x="2426504" y="558800"/>
                  </a:lnTo>
                  <a:lnTo>
                    <a:pt x="2308182" y="635000"/>
                  </a:lnTo>
                  <a:lnTo>
                    <a:pt x="2269223" y="647700"/>
                  </a:lnTo>
                  <a:lnTo>
                    <a:pt x="2230508" y="673100"/>
                  </a:lnTo>
                  <a:lnTo>
                    <a:pt x="2078142" y="774700"/>
                  </a:lnTo>
                  <a:lnTo>
                    <a:pt x="1929881" y="876300"/>
                  </a:lnTo>
                  <a:lnTo>
                    <a:pt x="1821470" y="952500"/>
                  </a:lnTo>
                  <a:lnTo>
                    <a:pt x="1785876" y="990600"/>
                  </a:lnTo>
                  <a:lnTo>
                    <a:pt x="1680758" y="1066800"/>
                  </a:lnTo>
                  <a:lnTo>
                    <a:pt x="1646281" y="1104900"/>
                  </a:lnTo>
                  <a:lnTo>
                    <a:pt x="1578184" y="1155700"/>
                  </a:lnTo>
                  <a:lnTo>
                    <a:pt x="1544570" y="1193800"/>
                  </a:lnTo>
                  <a:lnTo>
                    <a:pt x="1478220" y="1244600"/>
                  </a:lnTo>
                  <a:lnTo>
                    <a:pt x="1445490" y="1282700"/>
                  </a:lnTo>
                  <a:lnTo>
                    <a:pt x="1413059" y="1308100"/>
                  </a:lnTo>
                  <a:lnTo>
                    <a:pt x="1380930" y="1346200"/>
                  </a:lnTo>
                  <a:lnTo>
                    <a:pt x="1349105" y="1371600"/>
                  </a:lnTo>
                  <a:lnTo>
                    <a:pt x="1317587" y="1409700"/>
                  </a:lnTo>
                  <a:lnTo>
                    <a:pt x="1286378" y="1435100"/>
                  </a:lnTo>
                  <a:lnTo>
                    <a:pt x="1255480" y="1473200"/>
                  </a:lnTo>
                  <a:lnTo>
                    <a:pt x="1224896" y="1511300"/>
                  </a:lnTo>
                  <a:lnTo>
                    <a:pt x="1194629" y="1536700"/>
                  </a:lnTo>
                  <a:lnTo>
                    <a:pt x="1164679" y="1574800"/>
                  </a:lnTo>
                  <a:lnTo>
                    <a:pt x="1135051" y="1612900"/>
                  </a:lnTo>
                  <a:lnTo>
                    <a:pt x="1105746" y="1638300"/>
                  </a:lnTo>
                  <a:lnTo>
                    <a:pt x="1076767" y="1676400"/>
                  </a:lnTo>
                  <a:lnTo>
                    <a:pt x="1048116" y="1714500"/>
                  </a:lnTo>
                  <a:lnTo>
                    <a:pt x="1019795" y="1739900"/>
                  </a:lnTo>
                  <a:lnTo>
                    <a:pt x="991808" y="1778000"/>
                  </a:lnTo>
                  <a:lnTo>
                    <a:pt x="964155" y="1816100"/>
                  </a:lnTo>
                  <a:lnTo>
                    <a:pt x="936841" y="1854200"/>
                  </a:lnTo>
                  <a:lnTo>
                    <a:pt x="909866" y="1892300"/>
                  </a:lnTo>
                  <a:lnTo>
                    <a:pt x="883234" y="1930400"/>
                  </a:lnTo>
                  <a:lnTo>
                    <a:pt x="856946" y="1955800"/>
                  </a:lnTo>
                  <a:lnTo>
                    <a:pt x="831006" y="1993900"/>
                  </a:lnTo>
                  <a:lnTo>
                    <a:pt x="805415" y="2032000"/>
                  </a:lnTo>
                  <a:lnTo>
                    <a:pt x="780176" y="2070100"/>
                  </a:lnTo>
                  <a:lnTo>
                    <a:pt x="755292" y="2108200"/>
                  </a:lnTo>
                  <a:lnTo>
                    <a:pt x="730765" y="2146300"/>
                  </a:lnTo>
                  <a:lnTo>
                    <a:pt x="706596" y="2184400"/>
                  </a:lnTo>
                  <a:lnTo>
                    <a:pt x="682789" y="2222500"/>
                  </a:lnTo>
                  <a:lnTo>
                    <a:pt x="659346" y="2260600"/>
                  </a:lnTo>
                  <a:lnTo>
                    <a:pt x="636269" y="2298700"/>
                  </a:lnTo>
                  <a:lnTo>
                    <a:pt x="613561" y="2336800"/>
                  </a:lnTo>
                  <a:lnTo>
                    <a:pt x="591225" y="2387600"/>
                  </a:lnTo>
                  <a:lnTo>
                    <a:pt x="569261" y="2425700"/>
                  </a:lnTo>
                  <a:lnTo>
                    <a:pt x="547673" y="2463800"/>
                  </a:lnTo>
                  <a:lnTo>
                    <a:pt x="526464" y="2501900"/>
                  </a:lnTo>
                  <a:lnTo>
                    <a:pt x="505635" y="2540000"/>
                  </a:lnTo>
                  <a:lnTo>
                    <a:pt x="485190" y="2578100"/>
                  </a:lnTo>
                  <a:lnTo>
                    <a:pt x="465129" y="2628900"/>
                  </a:lnTo>
                  <a:lnTo>
                    <a:pt x="445457" y="2667000"/>
                  </a:lnTo>
                  <a:lnTo>
                    <a:pt x="426174" y="2705100"/>
                  </a:lnTo>
                  <a:lnTo>
                    <a:pt x="407284" y="2743200"/>
                  </a:lnTo>
                  <a:lnTo>
                    <a:pt x="388789" y="2794000"/>
                  </a:lnTo>
                  <a:lnTo>
                    <a:pt x="370692" y="2832100"/>
                  </a:lnTo>
                  <a:lnTo>
                    <a:pt x="352994" y="2870200"/>
                  </a:lnTo>
                  <a:lnTo>
                    <a:pt x="335698" y="2921000"/>
                  </a:lnTo>
                  <a:lnTo>
                    <a:pt x="318807" y="2959100"/>
                  </a:lnTo>
                  <a:lnTo>
                    <a:pt x="302323" y="2997200"/>
                  </a:lnTo>
                  <a:lnTo>
                    <a:pt x="286247" y="3048000"/>
                  </a:lnTo>
                  <a:lnTo>
                    <a:pt x="270584" y="3086100"/>
                  </a:lnTo>
                  <a:lnTo>
                    <a:pt x="255334" y="3124200"/>
                  </a:lnTo>
                  <a:lnTo>
                    <a:pt x="240501" y="3175000"/>
                  </a:lnTo>
                  <a:lnTo>
                    <a:pt x="226087" y="3213100"/>
                  </a:lnTo>
                  <a:lnTo>
                    <a:pt x="212094" y="3263900"/>
                  </a:lnTo>
                  <a:lnTo>
                    <a:pt x="198525" y="3302000"/>
                  </a:lnTo>
                  <a:lnTo>
                    <a:pt x="185381" y="3352800"/>
                  </a:lnTo>
                  <a:lnTo>
                    <a:pt x="172666" y="3390900"/>
                  </a:lnTo>
                  <a:lnTo>
                    <a:pt x="160382" y="3441700"/>
                  </a:lnTo>
                  <a:lnTo>
                    <a:pt x="148531" y="3479800"/>
                  </a:lnTo>
                  <a:lnTo>
                    <a:pt x="137115" y="3530600"/>
                  </a:lnTo>
                  <a:lnTo>
                    <a:pt x="126137" y="3568700"/>
                  </a:lnTo>
                  <a:lnTo>
                    <a:pt x="115600" y="3619500"/>
                  </a:lnTo>
                  <a:lnTo>
                    <a:pt x="105505" y="3670300"/>
                  </a:lnTo>
                  <a:lnTo>
                    <a:pt x="95855" y="3708400"/>
                  </a:lnTo>
                  <a:lnTo>
                    <a:pt x="86653" y="3759200"/>
                  </a:lnTo>
                  <a:lnTo>
                    <a:pt x="77900" y="3797300"/>
                  </a:lnTo>
                  <a:lnTo>
                    <a:pt x="69600" y="3848100"/>
                  </a:lnTo>
                  <a:lnTo>
                    <a:pt x="61754" y="3898900"/>
                  </a:lnTo>
                  <a:lnTo>
                    <a:pt x="54366" y="3937000"/>
                  </a:lnTo>
                  <a:lnTo>
                    <a:pt x="47437" y="3987800"/>
                  </a:lnTo>
                  <a:lnTo>
                    <a:pt x="40969" y="4038600"/>
                  </a:lnTo>
                  <a:lnTo>
                    <a:pt x="34966" y="4076700"/>
                  </a:lnTo>
                  <a:lnTo>
                    <a:pt x="29429" y="4127500"/>
                  </a:lnTo>
                  <a:lnTo>
                    <a:pt x="24361" y="4178300"/>
                  </a:lnTo>
                  <a:lnTo>
                    <a:pt x="19765" y="4229100"/>
                  </a:lnTo>
                  <a:lnTo>
                    <a:pt x="15642" y="4267200"/>
                  </a:lnTo>
                  <a:lnTo>
                    <a:pt x="11995" y="4318000"/>
                  </a:lnTo>
                  <a:lnTo>
                    <a:pt x="8827" y="4368800"/>
                  </a:lnTo>
                  <a:lnTo>
                    <a:pt x="6140" y="4419600"/>
                  </a:lnTo>
                  <a:lnTo>
                    <a:pt x="3936" y="4457700"/>
                  </a:lnTo>
                  <a:lnTo>
                    <a:pt x="2217" y="4508500"/>
                  </a:lnTo>
                  <a:lnTo>
                    <a:pt x="987" y="4559300"/>
                  </a:lnTo>
                  <a:lnTo>
                    <a:pt x="247" y="4610100"/>
                  </a:lnTo>
                  <a:lnTo>
                    <a:pt x="0" y="4660900"/>
                  </a:lnTo>
                  <a:lnTo>
                    <a:pt x="247" y="4699000"/>
                  </a:lnTo>
                  <a:lnTo>
                    <a:pt x="987" y="4749800"/>
                  </a:lnTo>
                  <a:lnTo>
                    <a:pt x="2217" y="4800600"/>
                  </a:lnTo>
                  <a:lnTo>
                    <a:pt x="3936" y="4851400"/>
                  </a:lnTo>
                  <a:lnTo>
                    <a:pt x="6140" y="4902200"/>
                  </a:lnTo>
                  <a:lnTo>
                    <a:pt x="8827" y="4940300"/>
                  </a:lnTo>
                  <a:lnTo>
                    <a:pt x="11995" y="4991100"/>
                  </a:lnTo>
                  <a:lnTo>
                    <a:pt x="15642" y="5041900"/>
                  </a:lnTo>
                  <a:lnTo>
                    <a:pt x="19765" y="5092700"/>
                  </a:lnTo>
                  <a:lnTo>
                    <a:pt x="24361" y="5130800"/>
                  </a:lnTo>
                  <a:lnTo>
                    <a:pt x="29429" y="5181600"/>
                  </a:lnTo>
                  <a:lnTo>
                    <a:pt x="34966" y="5232400"/>
                  </a:lnTo>
                  <a:lnTo>
                    <a:pt x="40969" y="5270500"/>
                  </a:lnTo>
                  <a:lnTo>
                    <a:pt x="47437" y="5321300"/>
                  </a:lnTo>
                  <a:lnTo>
                    <a:pt x="54366" y="5372100"/>
                  </a:lnTo>
                  <a:lnTo>
                    <a:pt x="61754" y="5410200"/>
                  </a:lnTo>
                  <a:lnTo>
                    <a:pt x="69600" y="5461000"/>
                  </a:lnTo>
                  <a:lnTo>
                    <a:pt x="77900" y="5511800"/>
                  </a:lnTo>
                  <a:lnTo>
                    <a:pt x="86653" y="5549900"/>
                  </a:lnTo>
                  <a:lnTo>
                    <a:pt x="95855" y="5600700"/>
                  </a:lnTo>
                  <a:lnTo>
                    <a:pt x="105505" y="5651500"/>
                  </a:lnTo>
                  <a:lnTo>
                    <a:pt x="115600" y="5689600"/>
                  </a:lnTo>
                  <a:lnTo>
                    <a:pt x="126137" y="5740400"/>
                  </a:lnTo>
                  <a:lnTo>
                    <a:pt x="137115" y="5778500"/>
                  </a:lnTo>
                  <a:lnTo>
                    <a:pt x="148531" y="5829300"/>
                  </a:lnTo>
                  <a:lnTo>
                    <a:pt x="160382" y="5867400"/>
                  </a:lnTo>
                  <a:lnTo>
                    <a:pt x="172666" y="5918200"/>
                  </a:lnTo>
                  <a:lnTo>
                    <a:pt x="185381" y="5956300"/>
                  </a:lnTo>
                  <a:lnTo>
                    <a:pt x="198525" y="6007100"/>
                  </a:lnTo>
                  <a:lnTo>
                    <a:pt x="212094" y="6045200"/>
                  </a:lnTo>
                  <a:lnTo>
                    <a:pt x="226087" y="6096000"/>
                  </a:lnTo>
                  <a:lnTo>
                    <a:pt x="240501" y="6134100"/>
                  </a:lnTo>
                  <a:lnTo>
                    <a:pt x="255334" y="6184900"/>
                  </a:lnTo>
                  <a:lnTo>
                    <a:pt x="270584" y="6223000"/>
                  </a:lnTo>
                  <a:lnTo>
                    <a:pt x="286247" y="6261100"/>
                  </a:lnTo>
                  <a:lnTo>
                    <a:pt x="302323" y="6311900"/>
                  </a:lnTo>
                  <a:lnTo>
                    <a:pt x="318807" y="6350000"/>
                  </a:lnTo>
                  <a:lnTo>
                    <a:pt x="335698" y="6400800"/>
                  </a:lnTo>
                  <a:lnTo>
                    <a:pt x="352994" y="6438900"/>
                  </a:lnTo>
                  <a:lnTo>
                    <a:pt x="370692" y="6477000"/>
                  </a:lnTo>
                  <a:lnTo>
                    <a:pt x="388789" y="6527800"/>
                  </a:lnTo>
                  <a:lnTo>
                    <a:pt x="407284" y="6565900"/>
                  </a:lnTo>
                  <a:lnTo>
                    <a:pt x="426174" y="6604000"/>
                  </a:lnTo>
                  <a:lnTo>
                    <a:pt x="445457" y="6642100"/>
                  </a:lnTo>
                  <a:lnTo>
                    <a:pt x="465129" y="6692900"/>
                  </a:lnTo>
                  <a:lnTo>
                    <a:pt x="485190" y="6731000"/>
                  </a:lnTo>
                  <a:lnTo>
                    <a:pt x="505635" y="6769100"/>
                  </a:lnTo>
                  <a:lnTo>
                    <a:pt x="526464" y="6807200"/>
                  </a:lnTo>
                  <a:lnTo>
                    <a:pt x="547673" y="6845300"/>
                  </a:lnTo>
                  <a:lnTo>
                    <a:pt x="569261" y="6883400"/>
                  </a:lnTo>
                  <a:lnTo>
                    <a:pt x="591225" y="6934200"/>
                  </a:lnTo>
                  <a:lnTo>
                    <a:pt x="613561" y="6972300"/>
                  </a:lnTo>
                  <a:lnTo>
                    <a:pt x="636270" y="7010400"/>
                  </a:lnTo>
                  <a:lnTo>
                    <a:pt x="659346" y="7048500"/>
                  </a:lnTo>
                  <a:lnTo>
                    <a:pt x="682789" y="7086600"/>
                  </a:lnTo>
                  <a:lnTo>
                    <a:pt x="706596" y="7124700"/>
                  </a:lnTo>
                  <a:lnTo>
                    <a:pt x="730765" y="7162800"/>
                  </a:lnTo>
                  <a:lnTo>
                    <a:pt x="755292" y="7200900"/>
                  </a:lnTo>
                  <a:lnTo>
                    <a:pt x="780176" y="7239000"/>
                  </a:lnTo>
                  <a:lnTo>
                    <a:pt x="805415" y="7277100"/>
                  </a:lnTo>
                  <a:lnTo>
                    <a:pt x="831006" y="7315200"/>
                  </a:lnTo>
                  <a:lnTo>
                    <a:pt x="856946" y="7353300"/>
                  </a:lnTo>
                  <a:lnTo>
                    <a:pt x="883234" y="7391400"/>
                  </a:lnTo>
                  <a:lnTo>
                    <a:pt x="909866" y="7416800"/>
                  </a:lnTo>
                  <a:lnTo>
                    <a:pt x="936841" y="7454900"/>
                  </a:lnTo>
                  <a:lnTo>
                    <a:pt x="964155" y="7493000"/>
                  </a:lnTo>
                  <a:lnTo>
                    <a:pt x="991808" y="7531100"/>
                  </a:lnTo>
                  <a:lnTo>
                    <a:pt x="1019795" y="7569200"/>
                  </a:lnTo>
                  <a:lnTo>
                    <a:pt x="1048116" y="7594600"/>
                  </a:lnTo>
                  <a:lnTo>
                    <a:pt x="1076767" y="7632700"/>
                  </a:lnTo>
                  <a:lnTo>
                    <a:pt x="1105746" y="7670800"/>
                  </a:lnTo>
                  <a:lnTo>
                    <a:pt x="1135051" y="7708900"/>
                  </a:lnTo>
                  <a:lnTo>
                    <a:pt x="1164679" y="7734300"/>
                  </a:lnTo>
                  <a:lnTo>
                    <a:pt x="1194629" y="7772400"/>
                  </a:lnTo>
                  <a:lnTo>
                    <a:pt x="1224896" y="7810500"/>
                  </a:lnTo>
                  <a:lnTo>
                    <a:pt x="1255480" y="7835900"/>
                  </a:lnTo>
                  <a:lnTo>
                    <a:pt x="1286378" y="7874000"/>
                  </a:lnTo>
                  <a:lnTo>
                    <a:pt x="1317587" y="7899400"/>
                  </a:lnTo>
                  <a:lnTo>
                    <a:pt x="1349105" y="7937500"/>
                  </a:lnTo>
                  <a:lnTo>
                    <a:pt x="1380930" y="7962900"/>
                  </a:lnTo>
                  <a:lnTo>
                    <a:pt x="1413059" y="8001000"/>
                  </a:lnTo>
                  <a:lnTo>
                    <a:pt x="1445490" y="8026400"/>
                  </a:lnTo>
                  <a:lnTo>
                    <a:pt x="1478220" y="8064500"/>
                  </a:lnTo>
                  <a:lnTo>
                    <a:pt x="1544570" y="8115300"/>
                  </a:lnTo>
                  <a:lnTo>
                    <a:pt x="1578184" y="8153400"/>
                  </a:lnTo>
                  <a:lnTo>
                    <a:pt x="1646281" y="8204200"/>
                  </a:lnTo>
                  <a:lnTo>
                    <a:pt x="1680758" y="8242300"/>
                  </a:lnTo>
                  <a:lnTo>
                    <a:pt x="1785876" y="8318500"/>
                  </a:lnTo>
                  <a:lnTo>
                    <a:pt x="1821470" y="8356600"/>
                  </a:lnTo>
                  <a:lnTo>
                    <a:pt x="1857337" y="8382000"/>
                  </a:lnTo>
                  <a:lnTo>
                    <a:pt x="1966553" y="8458200"/>
                  </a:lnTo>
                  <a:lnTo>
                    <a:pt x="2115855" y="8559800"/>
                  </a:lnTo>
                  <a:lnTo>
                    <a:pt x="2269223" y="8661400"/>
                  </a:lnTo>
                  <a:lnTo>
                    <a:pt x="2308182" y="8674100"/>
                  </a:lnTo>
                  <a:lnTo>
                    <a:pt x="2426504" y="8750300"/>
                  </a:lnTo>
                  <a:lnTo>
                    <a:pt x="2466418" y="8763000"/>
                  </a:lnTo>
                  <a:lnTo>
                    <a:pt x="2546941" y="8813800"/>
                  </a:lnTo>
                  <a:lnTo>
                    <a:pt x="2587545" y="8826500"/>
                  </a:lnTo>
                  <a:lnTo>
                    <a:pt x="2628375" y="8851900"/>
                  </a:lnTo>
                  <a:lnTo>
                    <a:pt x="2669428" y="8864600"/>
                  </a:lnTo>
                  <a:lnTo>
                    <a:pt x="2710702" y="8890000"/>
                  </a:lnTo>
                  <a:lnTo>
                    <a:pt x="2752194" y="8902700"/>
                  </a:lnTo>
                  <a:lnTo>
                    <a:pt x="2793902" y="8928100"/>
                  </a:lnTo>
                  <a:lnTo>
                    <a:pt x="2835824" y="8940800"/>
                  </a:lnTo>
                  <a:lnTo>
                    <a:pt x="2877957" y="8966200"/>
                  </a:lnTo>
                  <a:lnTo>
                    <a:pt x="2962846" y="8991600"/>
                  </a:lnTo>
                  <a:lnTo>
                    <a:pt x="3005598" y="9017000"/>
                  </a:lnTo>
                  <a:lnTo>
                    <a:pt x="3135054" y="9055100"/>
                  </a:lnTo>
                  <a:lnTo>
                    <a:pt x="3178598" y="9080500"/>
                  </a:lnTo>
                  <a:lnTo>
                    <a:pt x="3578850" y="9194800"/>
                  </a:lnTo>
                  <a:lnTo>
                    <a:pt x="5741933" y="9194800"/>
                  </a:lnTo>
                  <a:lnTo>
                    <a:pt x="6142185" y="9080500"/>
                  </a:lnTo>
                  <a:lnTo>
                    <a:pt x="6185729" y="9055100"/>
                  </a:lnTo>
                  <a:lnTo>
                    <a:pt x="6315185" y="9017000"/>
                  </a:lnTo>
                  <a:lnTo>
                    <a:pt x="6357937" y="8991600"/>
                  </a:lnTo>
                  <a:lnTo>
                    <a:pt x="6442826" y="8966200"/>
                  </a:lnTo>
                  <a:lnTo>
                    <a:pt x="6484959" y="8940800"/>
                  </a:lnTo>
                  <a:lnTo>
                    <a:pt x="6526881" y="8928100"/>
                  </a:lnTo>
                  <a:lnTo>
                    <a:pt x="6568589" y="8902700"/>
                  </a:lnTo>
                  <a:lnTo>
                    <a:pt x="6610081" y="8890000"/>
                  </a:lnTo>
                  <a:lnTo>
                    <a:pt x="6651355" y="8864600"/>
                  </a:lnTo>
                  <a:lnTo>
                    <a:pt x="6692408" y="8851900"/>
                  </a:lnTo>
                  <a:lnTo>
                    <a:pt x="6733238" y="8826500"/>
                  </a:lnTo>
                  <a:lnTo>
                    <a:pt x="6773842" y="8813800"/>
                  </a:lnTo>
                  <a:lnTo>
                    <a:pt x="6854365" y="8763000"/>
                  </a:lnTo>
                  <a:lnTo>
                    <a:pt x="6894279" y="8750300"/>
                  </a:lnTo>
                  <a:lnTo>
                    <a:pt x="7012601" y="8674100"/>
                  </a:lnTo>
                  <a:lnTo>
                    <a:pt x="7051560" y="8661400"/>
                  </a:lnTo>
                  <a:lnTo>
                    <a:pt x="7204928" y="8559800"/>
                  </a:lnTo>
                  <a:lnTo>
                    <a:pt x="7354230" y="8458200"/>
                  </a:lnTo>
                  <a:lnTo>
                    <a:pt x="7427309" y="8407400"/>
                  </a:lnTo>
                  <a:lnTo>
                    <a:pt x="7440168" y="8394700"/>
                  </a:lnTo>
                  <a:lnTo>
                    <a:pt x="7440168" y="914400"/>
                  </a:lnTo>
                  <a:lnTo>
                    <a:pt x="7280097" y="800100"/>
                  </a:lnTo>
                  <a:lnTo>
                    <a:pt x="7128743" y="698500"/>
                  </a:lnTo>
                  <a:lnTo>
                    <a:pt x="7051560" y="647700"/>
                  </a:lnTo>
                  <a:lnTo>
                    <a:pt x="7012601" y="635000"/>
                  </a:lnTo>
                  <a:lnTo>
                    <a:pt x="6894279" y="558800"/>
                  </a:lnTo>
                  <a:lnTo>
                    <a:pt x="6854365" y="546100"/>
                  </a:lnTo>
                  <a:lnTo>
                    <a:pt x="6773842" y="495300"/>
                  </a:lnTo>
                  <a:lnTo>
                    <a:pt x="6733238" y="482600"/>
                  </a:lnTo>
                  <a:lnTo>
                    <a:pt x="6692408" y="457200"/>
                  </a:lnTo>
                  <a:lnTo>
                    <a:pt x="6651355" y="444500"/>
                  </a:lnTo>
                  <a:lnTo>
                    <a:pt x="6610081" y="419100"/>
                  </a:lnTo>
                  <a:lnTo>
                    <a:pt x="6568589" y="406400"/>
                  </a:lnTo>
                  <a:lnTo>
                    <a:pt x="6526881" y="381000"/>
                  </a:lnTo>
                  <a:lnTo>
                    <a:pt x="6484959" y="368300"/>
                  </a:lnTo>
                  <a:lnTo>
                    <a:pt x="6442826" y="342900"/>
                  </a:lnTo>
                  <a:lnTo>
                    <a:pt x="6357937" y="317500"/>
                  </a:lnTo>
                  <a:lnTo>
                    <a:pt x="6315185" y="292100"/>
                  </a:lnTo>
                  <a:lnTo>
                    <a:pt x="6142185" y="241300"/>
                  </a:lnTo>
                  <a:lnTo>
                    <a:pt x="6098449" y="215900"/>
                  </a:lnTo>
                  <a:lnTo>
                    <a:pt x="5787120" y="127000"/>
                  </a:lnTo>
                  <a:close/>
                </a:path>
                <a:path w="7440294" h="9309100">
                  <a:moveTo>
                    <a:pt x="5559504" y="76200"/>
                  </a:moveTo>
                  <a:lnTo>
                    <a:pt x="3761279" y="76200"/>
                  </a:lnTo>
                  <a:lnTo>
                    <a:pt x="3578850" y="127000"/>
                  </a:lnTo>
                  <a:lnTo>
                    <a:pt x="5741933" y="127000"/>
                  </a:lnTo>
                  <a:lnTo>
                    <a:pt x="5559504" y="76200"/>
                  </a:lnTo>
                  <a:close/>
                </a:path>
                <a:path w="7440294" h="9309100">
                  <a:moveTo>
                    <a:pt x="5420984" y="50800"/>
                  </a:moveTo>
                  <a:lnTo>
                    <a:pt x="3899799" y="50800"/>
                  </a:lnTo>
                  <a:lnTo>
                    <a:pt x="3807294" y="76200"/>
                  </a:lnTo>
                  <a:lnTo>
                    <a:pt x="5513489" y="76200"/>
                  </a:lnTo>
                  <a:lnTo>
                    <a:pt x="5420984" y="50800"/>
                  </a:lnTo>
                  <a:close/>
                </a:path>
                <a:path w="7440294" h="9309100">
                  <a:moveTo>
                    <a:pt x="5327864" y="38100"/>
                  </a:moveTo>
                  <a:lnTo>
                    <a:pt x="3992919" y="38100"/>
                  </a:lnTo>
                  <a:lnTo>
                    <a:pt x="3946284" y="50800"/>
                  </a:lnTo>
                  <a:lnTo>
                    <a:pt x="5374499" y="50800"/>
                  </a:lnTo>
                  <a:lnTo>
                    <a:pt x="5327864" y="38100"/>
                  </a:lnTo>
                  <a:close/>
                </a:path>
                <a:path w="7440294" h="9309100">
                  <a:moveTo>
                    <a:pt x="5234147" y="25400"/>
                  </a:moveTo>
                  <a:lnTo>
                    <a:pt x="4086636" y="25400"/>
                  </a:lnTo>
                  <a:lnTo>
                    <a:pt x="4039704" y="38100"/>
                  </a:lnTo>
                  <a:lnTo>
                    <a:pt x="5281079" y="38100"/>
                  </a:lnTo>
                  <a:lnTo>
                    <a:pt x="5234147" y="25400"/>
                  </a:lnTo>
                  <a:close/>
                </a:path>
                <a:path w="7440294" h="9309100">
                  <a:moveTo>
                    <a:pt x="5139853" y="12700"/>
                  </a:moveTo>
                  <a:lnTo>
                    <a:pt x="4180930" y="12700"/>
                  </a:lnTo>
                  <a:lnTo>
                    <a:pt x="4133712" y="25400"/>
                  </a:lnTo>
                  <a:lnTo>
                    <a:pt x="5187071" y="25400"/>
                  </a:lnTo>
                  <a:lnTo>
                    <a:pt x="5139853" y="12700"/>
                  </a:lnTo>
                  <a:close/>
                </a:path>
                <a:path w="7440294" h="9309100">
                  <a:moveTo>
                    <a:pt x="4949609" y="0"/>
                  </a:moveTo>
                  <a:lnTo>
                    <a:pt x="4371174" y="0"/>
                  </a:lnTo>
                  <a:lnTo>
                    <a:pt x="4323412" y="12700"/>
                  </a:lnTo>
                  <a:lnTo>
                    <a:pt x="4997371" y="12700"/>
                  </a:lnTo>
                  <a:lnTo>
                    <a:pt x="4949609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079479" y="870711"/>
              <a:ext cx="7208520" cy="8712200"/>
            </a:xfrm>
            <a:custGeom>
              <a:avLst/>
              <a:gdLst/>
              <a:ahLst/>
              <a:cxnLst/>
              <a:rect l="l" t="t" r="r" b="b"/>
              <a:pathLst>
                <a:path w="7208519" h="8712200">
                  <a:moveTo>
                    <a:pt x="4694731" y="8699500"/>
                  </a:moveTo>
                  <a:lnTo>
                    <a:pt x="4022548" y="8699500"/>
                  </a:lnTo>
                  <a:lnTo>
                    <a:pt x="4070156" y="8712200"/>
                  </a:lnTo>
                  <a:lnTo>
                    <a:pt x="4647123" y="8712200"/>
                  </a:lnTo>
                  <a:lnTo>
                    <a:pt x="4694731" y="8699500"/>
                  </a:lnTo>
                  <a:close/>
                </a:path>
                <a:path w="7208519" h="8712200">
                  <a:moveTo>
                    <a:pt x="4836692" y="8686800"/>
                  </a:moveTo>
                  <a:lnTo>
                    <a:pt x="3880587" y="8686800"/>
                  </a:lnTo>
                  <a:lnTo>
                    <a:pt x="3927760" y="8699500"/>
                  </a:lnTo>
                  <a:lnTo>
                    <a:pt x="4789519" y="8699500"/>
                  </a:lnTo>
                  <a:lnTo>
                    <a:pt x="4836692" y="8686800"/>
                  </a:lnTo>
                  <a:close/>
                </a:path>
                <a:path w="7208519" h="8712200">
                  <a:moveTo>
                    <a:pt x="4977301" y="8674100"/>
                  </a:moveTo>
                  <a:lnTo>
                    <a:pt x="3739978" y="8674100"/>
                  </a:lnTo>
                  <a:lnTo>
                    <a:pt x="3786692" y="8686800"/>
                  </a:lnTo>
                  <a:lnTo>
                    <a:pt x="4930587" y="8686800"/>
                  </a:lnTo>
                  <a:lnTo>
                    <a:pt x="4977301" y="8674100"/>
                  </a:lnTo>
                  <a:close/>
                </a:path>
                <a:path w="7208519" h="8712200">
                  <a:moveTo>
                    <a:pt x="5116484" y="8648700"/>
                  </a:moveTo>
                  <a:lnTo>
                    <a:pt x="3600795" y="8648700"/>
                  </a:lnTo>
                  <a:lnTo>
                    <a:pt x="3693421" y="8674100"/>
                  </a:lnTo>
                  <a:lnTo>
                    <a:pt x="5023858" y="8674100"/>
                  </a:lnTo>
                  <a:lnTo>
                    <a:pt x="5116484" y="8648700"/>
                  </a:lnTo>
                  <a:close/>
                </a:path>
                <a:path w="7208519" h="8712200">
                  <a:moveTo>
                    <a:pt x="5299717" y="8610600"/>
                  </a:moveTo>
                  <a:lnTo>
                    <a:pt x="3417562" y="8610600"/>
                  </a:lnTo>
                  <a:lnTo>
                    <a:pt x="3554730" y="8648700"/>
                  </a:lnTo>
                  <a:lnTo>
                    <a:pt x="5162549" y="8648700"/>
                  </a:lnTo>
                  <a:lnTo>
                    <a:pt x="5299717" y="8610600"/>
                  </a:lnTo>
                  <a:close/>
                </a:path>
                <a:path w="7208519" h="8712200">
                  <a:moveTo>
                    <a:pt x="5254168" y="88900"/>
                  </a:moveTo>
                  <a:lnTo>
                    <a:pt x="3463111" y="88900"/>
                  </a:lnTo>
                  <a:lnTo>
                    <a:pt x="2842558" y="266700"/>
                  </a:lnTo>
                  <a:lnTo>
                    <a:pt x="2799740" y="292100"/>
                  </a:lnTo>
                  <a:lnTo>
                    <a:pt x="2714752" y="317500"/>
                  </a:lnTo>
                  <a:lnTo>
                    <a:pt x="2672588" y="342900"/>
                  </a:lnTo>
                  <a:lnTo>
                    <a:pt x="2630648" y="355600"/>
                  </a:lnTo>
                  <a:lnTo>
                    <a:pt x="2588934" y="381000"/>
                  </a:lnTo>
                  <a:lnTo>
                    <a:pt x="2547449" y="393700"/>
                  </a:lnTo>
                  <a:lnTo>
                    <a:pt x="2506195" y="419100"/>
                  </a:lnTo>
                  <a:lnTo>
                    <a:pt x="2465176" y="431800"/>
                  </a:lnTo>
                  <a:lnTo>
                    <a:pt x="2424394" y="457200"/>
                  </a:lnTo>
                  <a:lnTo>
                    <a:pt x="2383852" y="469900"/>
                  </a:lnTo>
                  <a:lnTo>
                    <a:pt x="2303498" y="520700"/>
                  </a:lnTo>
                  <a:lnTo>
                    <a:pt x="2263691" y="533400"/>
                  </a:lnTo>
                  <a:lnTo>
                    <a:pt x="2145787" y="609600"/>
                  </a:lnTo>
                  <a:lnTo>
                    <a:pt x="2106999" y="622300"/>
                  </a:lnTo>
                  <a:lnTo>
                    <a:pt x="2068473" y="647700"/>
                  </a:lnTo>
                  <a:lnTo>
                    <a:pt x="1917039" y="749300"/>
                  </a:lnTo>
                  <a:lnTo>
                    <a:pt x="1806342" y="825500"/>
                  </a:lnTo>
                  <a:lnTo>
                    <a:pt x="1698194" y="901700"/>
                  </a:lnTo>
                  <a:lnTo>
                    <a:pt x="1662724" y="939800"/>
                  </a:lnTo>
                  <a:lnTo>
                    <a:pt x="1558088" y="1016000"/>
                  </a:lnTo>
                  <a:lnTo>
                    <a:pt x="1523811" y="1054100"/>
                  </a:lnTo>
                  <a:lnTo>
                    <a:pt x="1456173" y="1104900"/>
                  </a:lnTo>
                  <a:lnTo>
                    <a:pt x="1422818" y="1143000"/>
                  </a:lnTo>
                  <a:lnTo>
                    <a:pt x="1357051" y="1193800"/>
                  </a:lnTo>
                  <a:lnTo>
                    <a:pt x="1324643" y="1231900"/>
                  </a:lnTo>
                  <a:lnTo>
                    <a:pt x="1292557" y="1257300"/>
                  </a:lnTo>
                  <a:lnTo>
                    <a:pt x="1260795" y="1295400"/>
                  </a:lnTo>
                  <a:lnTo>
                    <a:pt x="1229359" y="1320800"/>
                  </a:lnTo>
                  <a:lnTo>
                    <a:pt x="1198253" y="1358900"/>
                  </a:lnTo>
                  <a:lnTo>
                    <a:pt x="1167479" y="1397000"/>
                  </a:lnTo>
                  <a:lnTo>
                    <a:pt x="1137039" y="1422400"/>
                  </a:lnTo>
                  <a:lnTo>
                    <a:pt x="1106937" y="1460500"/>
                  </a:lnTo>
                  <a:lnTo>
                    <a:pt x="1077176" y="1485900"/>
                  </a:lnTo>
                  <a:lnTo>
                    <a:pt x="1047757" y="1524000"/>
                  </a:lnTo>
                  <a:lnTo>
                    <a:pt x="1018684" y="1562100"/>
                  </a:lnTo>
                  <a:lnTo>
                    <a:pt x="989959" y="1600200"/>
                  </a:lnTo>
                  <a:lnTo>
                    <a:pt x="961585" y="1625600"/>
                  </a:lnTo>
                  <a:lnTo>
                    <a:pt x="933565" y="1663700"/>
                  </a:lnTo>
                  <a:lnTo>
                    <a:pt x="905901" y="1701800"/>
                  </a:lnTo>
                  <a:lnTo>
                    <a:pt x="878597" y="1739900"/>
                  </a:lnTo>
                  <a:lnTo>
                    <a:pt x="851654" y="1765300"/>
                  </a:lnTo>
                  <a:lnTo>
                    <a:pt x="825076" y="1803400"/>
                  </a:lnTo>
                  <a:lnTo>
                    <a:pt x="798866" y="1841500"/>
                  </a:lnTo>
                  <a:lnTo>
                    <a:pt x="773025" y="1879600"/>
                  </a:lnTo>
                  <a:lnTo>
                    <a:pt x="747558" y="1917700"/>
                  </a:lnTo>
                  <a:lnTo>
                    <a:pt x="722465" y="1955800"/>
                  </a:lnTo>
                  <a:lnTo>
                    <a:pt x="697751" y="1993900"/>
                  </a:lnTo>
                  <a:lnTo>
                    <a:pt x="673418" y="2032000"/>
                  </a:lnTo>
                  <a:lnTo>
                    <a:pt x="649469" y="2070100"/>
                  </a:lnTo>
                  <a:lnTo>
                    <a:pt x="625905" y="2108200"/>
                  </a:lnTo>
                  <a:lnTo>
                    <a:pt x="602731" y="2146300"/>
                  </a:lnTo>
                  <a:lnTo>
                    <a:pt x="579949" y="2184400"/>
                  </a:lnTo>
                  <a:lnTo>
                    <a:pt x="557561" y="2222500"/>
                  </a:lnTo>
                  <a:lnTo>
                    <a:pt x="535570" y="2260600"/>
                  </a:lnTo>
                  <a:lnTo>
                    <a:pt x="513979" y="2298700"/>
                  </a:lnTo>
                  <a:lnTo>
                    <a:pt x="492790" y="2349500"/>
                  </a:lnTo>
                  <a:lnTo>
                    <a:pt x="472007" y="2387600"/>
                  </a:lnTo>
                  <a:lnTo>
                    <a:pt x="451632" y="2425700"/>
                  </a:lnTo>
                  <a:lnTo>
                    <a:pt x="431668" y="2463800"/>
                  </a:lnTo>
                  <a:lnTo>
                    <a:pt x="412117" y="2501900"/>
                  </a:lnTo>
                  <a:lnTo>
                    <a:pt x="392983" y="2552700"/>
                  </a:lnTo>
                  <a:lnTo>
                    <a:pt x="374267" y="2590800"/>
                  </a:lnTo>
                  <a:lnTo>
                    <a:pt x="355973" y="2628900"/>
                  </a:lnTo>
                  <a:lnTo>
                    <a:pt x="338103" y="2679700"/>
                  </a:lnTo>
                  <a:lnTo>
                    <a:pt x="320660" y="2717800"/>
                  </a:lnTo>
                  <a:lnTo>
                    <a:pt x="303647" y="2755900"/>
                  </a:lnTo>
                  <a:lnTo>
                    <a:pt x="287066" y="2806700"/>
                  </a:lnTo>
                  <a:lnTo>
                    <a:pt x="270921" y="2844800"/>
                  </a:lnTo>
                  <a:lnTo>
                    <a:pt x="255213" y="2882900"/>
                  </a:lnTo>
                  <a:lnTo>
                    <a:pt x="239946" y="2933700"/>
                  </a:lnTo>
                  <a:lnTo>
                    <a:pt x="225122" y="2971800"/>
                  </a:lnTo>
                  <a:lnTo>
                    <a:pt x="210744" y="3022600"/>
                  </a:lnTo>
                  <a:lnTo>
                    <a:pt x="196815" y="3060700"/>
                  </a:lnTo>
                  <a:lnTo>
                    <a:pt x="183338" y="3098800"/>
                  </a:lnTo>
                  <a:lnTo>
                    <a:pt x="170314" y="3149600"/>
                  </a:lnTo>
                  <a:lnTo>
                    <a:pt x="157748" y="3187700"/>
                  </a:lnTo>
                  <a:lnTo>
                    <a:pt x="145641" y="3238500"/>
                  </a:lnTo>
                  <a:lnTo>
                    <a:pt x="133996" y="3289300"/>
                  </a:lnTo>
                  <a:lnTo>
                    <a:pt x="122816" y="3327400"/>
                  </a:lnTo>
                  <a:lnTo>
                    <a:pt x="112104" y="3378200"/>
                  </a:lnTo>
                  <a:lnTo>
                    <a:pt x="101863" y="3416300"/>
                  </a:lnTo>
                  <a:lnTo>
                    <a:pt x="92094" y="3467100"/>
                  </a:lnTo>
                  <a:lnTo>
                    <a:pt x="82802" y="3505200"/>
                  </a:lnTo>
                  <a:lnTo>
                    <a:pt x="73988" y="3556000"/>
                  </a:lnTo>
                  <a:lnTo>
                    <a:pt x="65655" y="3606800"/>
                  </a:lnTo>
                  <a:lnTo>
                    <a:pt x="57806" y="3644900"/>
                  </a:lnTo>
                  <a:lnTo>
                    <a:pt x="50444" y="3695700"/>
                  </a:lnTo>
                  <a:lnTo>
                    <a:pt x="43572" y="3746500"/>
                  </a:lnTo>
                  <a:lnTo>
                    <a:pt x="37191" y="3784600"/>
                  </a:lnTo>
                  <a:lnTo>
                    <a:pt x="31306" y="3835400"/>
                  </a:lnTo>
                  <a:lnTo>
                    <a:pt x="25918" y="3886200"/>
                  </a:lnTo>
                  <a:lnTo>
                    <a:pt x="21030" y="3924300"/>
                  </a:lnTo>
                  <a:lnTo>
                    <a:pt x="16645" y="3975100"/>
                  </a:lnTo>
                  <a:lnTo>
                    <a:pt x="12766" y="4025900"/>
                  </a:lnTo>
                  <a:lnTo>
                    <a:pt x="9395" y="4076700"/>
                  </a:lnTo>
                  <a:lnTo>
                    <a:pt x="6536" y="4114800"/>
                  </a:lnTo>
                  <a:lnTo>
                    <a:pt x="4190" y="4165600"/>
                  </a:lnTo>
                  <a:lnTo>
                    <a:pt x="2361" y="4216400"/>
                  </a:lnTo>
                  <a:lnTo>
                    <a:pt x="1051" y="4267200"/>
                  </a:lnTo>
                  <a:lnTo>
                    <a:pt x="263" y="4305300"/>
                  </a:lnTo>
                  <a:lnTo>
                    <a:pt x="0" y="4356100"/>
                  </a:lnTo>
                  <a:lnTo>
                    <a:pt x="263" y="4406900"/>
                  </a:lnTo>
                  <a:lnTo>
                    <a:pt x="1051" y="4457700"/>
                  </a:lnTo>
                  <a:lnTo>
                    <a:pt x="2361" y="4508500"/>
                  </a:lnTo>
                  <a:lnTo>
                    <a:pt x="4190" y="4546600"/>
                  </a:lnTo>
                  <a:lnTo>
                    <a:pt x="6536" y="4597400"/>
                  </a:lnTo>
                  <a:lnTo>
                    <a:pt x="9395" y="4648200"/>
                  </a:lnTo>
                  <a:lnTo>
                    <a:pt x="12766" y="4699000"/>
                  </a:lnTo>
                  <a:lnTo>
                    <a:pt x="16645" y="4749800"/>
                  </a:lnTo>
                  <a:lnTo>
                    <a:pt x="21030" y="4787900"/>
                  </a:lnTo>
                  <a:lnTo>
                    <a:pt x="25918" y="4838700"/>
                  </a:lnTo>
                  <a:lnTo>
                    <a:pt x="31306" y="4889500"/>
                  </a:lnTo>
                  <a:lnTo>
                    <a:pt x="37191" y="4927600"/>
                  </a:lnTo>
                  <a:lnTo>
                    <a:pt x="43572" y="4978400"/>
                  </a:lnTo>
                  <a:lnTo>
                    <a:pt x="50444" y="5029200"/>
                  </a:lnTo>
                  <a:lnTo>
                    <a:pt x="57806" y="5067300"/>
                  </a:lnTo>
                  <a:lnTo>
                    <a:pt x="65655" y="5118100"/>
                  </a:lnTo>
                  <a:lnTo>
                    <a:pt x="73988" y="5168900"/>
                  </a:lnTo>
                  <a:lnTo>
                    <a:pt x="82802" y="5207000"/>
                  </a:lnTo>
                  <a:lnTo>
                    <a:pt x="92094" y="5257800"/>
                  </a:lnTo>
                  <a:lnTo>
                    <a:pt x="101863" y="5295900"/>
                  </a:lnTo>
                  <a:lnTo>
                    <a:pt x="112104" y="5346700"/>
                  </a:lnTo>
                  <a:lnTo>
                    <a:pt x="122816" y="5397500"/>
                  </a:lnTo>
                  <a:lnTo>
                    <a:pt x="133996" y="5435600"/>
                  </a:lnTo>
                  <a:lnTo>
                    <a:pt x="145641" y="5486400"/>
                  </a:lnTo>
                  <a:lnTo>
                    <a:pt x="157748" y="5524500"/>
                  </a:lnTo>
                  <a:lnTo>
                    <a:pt x="170314" y="5575300"/>
                  </a:lnTo>
                  <a:lnTo>
                    <a:pt x="183338" y="5613400"/>
                  </a:lnTo>
                  <a:lnTo>
                    <a:pt x="196815" y="5664200"/>
                  </a:lnTo>
                  <a:lnTo>
                    <a:pt x="210744" y="5702300"/>
                  </a:lnTo>
                  <a:lnTo>
                    <a:pt x="225122" y="5740400"/>
                  </a:lnTo>
                  <a:lnTo>
                    <a:pt x="239946" y="5791200"/>
                  </a:lnTo>
                  <a:lnTo>
                    <a:pt x="255213" y="5829300"/>
                  </a:lnTo>
                  <a:lnTo>
                    <a:pt x="270921" y="5880100"/>
                  </a:lnTo>
                  <a:lnTo>
                    <a:pt x="287066" y="5918200"/>
                  </a:lnTo>
                  <a:lnTo>
                    <a:pt x="303647" y="5956300"/>
                  </a:lnTo>
                  <a:lnTo>
                    <a:pt x="320660" y="6007100"/>
                  </a:lnTo>
                  <a:lnTo>
                    <a:pt x="338103" y="6045200"/>
                  </a:lnTo>
                  <a:lnTo>
                    <a:pt x="355973" y="6083300"/>
                  </a:lnTo>
                  <a:lnTo>
                    <a:pt x="374267" y="6134100"/>
                  </a:lnTo>
                  <a:lnTo>
                    <a:pt x="392983" y="6172200"/>
                  </a:lnTo>
                  <a:lnTo>
                    <a:pt x="412117" y="6210300"/>
                  </a:lnTo>
                  <a:lnTo>
                    <a:pt x="431668" y="6248400"/>
                  </a:lnTo>
                  <a:lnTo>
                    <a:pt x="451632" y="6299200"/>
                  </a:lnTo>
                  <a:lnTo>
                    <a:pt x="472007" y="6337300"/>
                  </a:lnTo>
                  <a:lnTo>
                    <a:pt x="492790" y="6375400"/>
                  </a:lnTo>
                  <a:lnTo>
                    <a:pt x="513979" y="6413500"/>
                  </a:lnTo>
                  <a:lnTo>
                    <a:pt x="535570" y="6451600"/>
                  </a:lnTo>
                  <a:lnTo>
                    <a:pt x="557561" y="6489700"/>
                  </a:lnTo>
                  <a:lnTo>
                    <a:pt x="579949" y="6527800"/>
                  </a:lnTo>
                  <a:lnTo>
                    <a:pt x="602731" y="6578600"/>
                  </a:lnTo>
                  <a:lnTo>
                    <a:pt x="625905" y="6616700"/>
                  </a:lnTo>
                  <a:lnTo>
                    <a:pt x="649469" y="6654800"/>
                  </a:lnTo>
                  <a:lnTo>
                    <a:pt x="673418" y="6692900"/>
                  </a:lnTo>
                  <a:lnTo>
                    <a:pt x="697751" y="6731000"/>
                  </a:lnTo>
                  <a:lnTo>
                    <a:pt x="722465" y="6769100"/>
                  </a:lnTo>
                  <a:lnTo>
                    <a:pt x="747558" y="6807200"/>
                  </a:lnTo>
                  <a:lnTo>
                    <a:pt x="773025" y="6832600"/>
                  </a:lnTo>
                  <a:lnTo>
                    <a:pt x="798866" y="6870700"/>
                  </a:lnTo>
                  <a:lnTo>
                    <a:pt x="825076" y="6908800"/>
                  </a:lnTo>
                  <a:lnTo>
                    <a:pt x="851654" y="6946900"/>
                  </a:lnTo>
                  <a:lnTo>
                    <a:pt x="878597" y="6985000"/>
                  </a:lnTo>
                  <a:lnTo>
                    <a:pt x="905901" y="7023100"/>
                  </a:lnTo>
                  <a:lnTo>
                    <a:pt x="933565" y="7061200"/>
                  </a:lnTo>
                  <a:lnTo>
                    <a:pt x="961585" y="7086600"/>
                  </a:lnTo>
                  <a:lnTo>
                    <a:pt x="989959" y="7124700"/>
                  </a:lnTo>
                  <a:lnTo>
                    <a:pt x="1018684" y="7162800"/>
                  </a:lnTo>
                  <a:lnTo>
                    <a:pt x="1047757" y="7200900"/>
                  </a:lnTo>
                  <a:lnTo>
                    <a:pt x="1077176" y="7226300"/>
                  </a:lnTo>
                  <a:lnTo>
                    <a:pt x="1106937" y="7264400"/>
                  </a:lnTo>
                  <a:lnTo>
                    <a:pt x="1137039" y="7289800"/>
                  </a:lnTo>
                  <a:lnTo>
                    <a:pt x="1167479" y="7327900"/>
                  </a:lnTo>
                  <a:lnTo>
                    <a:pt x="1198253" y="7366000"/>
                  </a:lnTo>
                  <a:lnTo>
                    <a:pt x="1229359" y="7391400"/>
                  </a:lnTo>
                  <a:lnTo>
                    <a:pt x="1260795" y="7429500"/>
                  </a:lnTo>
                  <a:lnTo>
                    <a:pt x="1292557" y="7454900"/>
                  </a:lnTo>
                  <a:lnTo>
                    <a:pt x="1324643" y="7493000"/>
                  </a:lnTo>
                  <a:lnTo>
                    <a:pt x="1357051" y="7518400"/>
                  </a:lnTo>
                  <a:lnTo>
                    <a:pt x="1389776" y="7556500"/>
                  </a:lnTo>
                  <a:lnTo>
                    <a:pt x="1456173" y="7607300"/>
                  </a:lnTo>
                  <a:lnTo>
                    <a:pt x="1489838" y="7645400"/>
                  </a:lnTo>
                  <a:lnTo>
                    <a:pt x="1558088" y="7696200"/>
                  </a:lnTo>
                  <a:lnTo>
                    <a:pt x="1592668" y="7734300"/>
                  </a:lnTo>
                  <a:lnTo>
                    <a:pt x="1662724" y="7785100"/>
                  </a:lnTo>
                  <a:lnTo>
                    <a:pt x="1770006" y="7861300"/>
                  </a:lnTo>
                  <a:lnTo>
                    <a:pt x="1806342" y="7899400"/>
                  </a:lnTo>
                  <a:lnTo>
                    <a:pt x="1879861" y="7950200"/>
                  </a:lnTo>
                  <a:lnTo>
                    <a:pt x="1992217" y="8026400"/>
                  </a:lnTo>
                  <a:lnTo>
                    <a:pt x="2030212" y="8039100"/>
                  </a:lnTo>
                  <a:lnTo>
                    <a:pt x="2068473" y="8064500"/>
                  </a:lnTo>
                  <a:lnTo>
                    <a:pt x="2224136" y="8166100"/>
                  </a:lnTo>
                  <a:lnTo>
                    <a:pt x="2263691" y="8178800"/>
                  </a:lnTo>
                  <a:lnTo>
                    <a:pt x="2343552" y="8229600"/>
                  </a:lnTo>
                  <a:lnTo>
                    <a:pt x="2383852" y="8242300"/>
                  </a:lnTo>
                  <a:lnTo>
                    <a:pt x="2465176" y="8293100"/>
                  </a:lnTo>
                  <a:lnTo>
                    <a:pt x="2506195" y="8305800"/>
                  </a:lnTo>
                  <a:lnTo>
                    <a:pt x="2547449" y="8331200"/>
                  </a:lnTo>
                  <a:lnTo>
                    <a:pt x="2630648" y="8356600"/>
                  </a:lnTo>
                  <a:lnTo>
                    <a:pt x="2672588" y="8382000"/>
                  </a:lnTo>
                  <a:lnTo>
                    <a:pt x="2714752" y="8394700"/>
                  </a:lnTo>
                  <a:lnTo>
                    <a:pt x="2757137" y="8420100"/>
                  </a:lnTo>
                  <a:lnTo>
                    <a:pt x="2885589" y="8458200"/>
                  </a:lnTo>
                  <a:lnTo>
                    <a:pt x="2928830" y="8483600"/>
                  </a:lnTo>
                  <a:lnTo>
                    <a:pt x="3372190" y="8610600"/>
                  </a:lnTo>
                  <a:lnTo>
                    <a:pt x="5345089" y="8610600"/>
                  </a:lnTo>
                  <a:lnTo>
                    <a:pt x="5788449" y="8483600"/>
                  </a:lnTo>
                  <a:lnTo>
                    <a:pt x="5831690" y="8458200"/>
                  </a:lnTo>
                  <a:lnTo>
                    <a:pt x="5960142" y="8420100"/>
                  </a:lnTo>
                  <a:lnTo>
                    <a:pt x="6002527" y="8394700"/>
                  </a:lnTo>
                  <a:lnTo>
                    <a:pt x="6044691" y="8382000"/>
                  </a:lnTo>
                  <a:lnTo>
                    <a:pt x="6086631" y="8356600"/>
                  </a:lnTo>
                  <a:lnTo>
                    <a:pt x="6169830" y="8331200"/>
                  </a:lnTo>
                  <a:lnTo>
                    <a:pt x="6211084" y="8305800"/>
                  </a:lnTo>
                  <a:lnTo>
                    <a:pt x="6252103" y="8293100"/>
                  </a:lnTo>
                  <a:lnTo>
                    <a:pt x="6333427" y="8242300"/>
                  </a:lnTo>
                  <a:lnTo>
                    <a:pt x="6373727" y="8229600"/>
                  </a:lnTo>
                  <a:lnTo>
                    <a:pt x="6453588" y="8178800"/>
                  </a:lnTo>
                  <a:lnTo>
                    <a:pt x="6493143" y="8166100"/>
                  </a:lnTo>
                  <a:lnTo>
                    <a:pt x="6648806" y="8064500"/>
                  </a:lnTo>
                  <a:lnTo>
                    <a:pt x="6687067" y="8039100"/>
                  </a:lnTo>
                  <a:lnTo>
                    <a:pt x="6725062" y="8026400"/>
                  </a:lnTo>
                  <a:lnTo>
                    <a:pt x="6837418" y="7950200"/>
                  </a:lnTo>
                  <a:lnTo>
                    <a:pt x="6910937" y="7899400"/>
                  </a:lnTo>
                  <a:lnTo>
                    <a:pt x="6947273" y="7861300"/>
                  </a:lnTo>
                  <a:lnTo>
                    <a:pt x="7054555" y="7785100"/>
                  </a:lnTo>
                  <a:lnTo>
                    <a:pt x="7124611" y="7734300"/>
                  </a:lnTo>
                  <a:lnTo>
                    <a:pt x="7159191" y="7696200"/>
                  </a:lnTo>
                  <a:lnTo>
                    <a:pt x="7193468" y="7670800"/>
                  </a:lnTo>
                  <a:lnTo>
                    <a:pt x="7208520" y="7658100"/>
                  </a:lnTo>
                  <a:lnTo>
                    <a:pt x="7208520" y="1066800"/>
                  </a:lnTo>
                  <a:lnTo>
                    <a:pt x="7193468" y="1054100"/>
                  </a:lnTo>
                  <a:lnTo>
                    <a:pt x="7159191" y="1016000"/>
                  </a:lnTo>
                  <a:lnTo>
                    <a:pt x="7054555" y="939800"/>
                  </a:lnTo>
                  <a:lnTo>
                    <a:pt x="7019085" y="901700"/>
                  </a:lnTo>
                  <a:lnTo>
                    <a:pt x="6910937" y="825500"/>
                  </a:lnTo>
                  <a:lnTo>
                    <a:pt x="6800240" y="749300"/>
                  </a:lnTo>
                  <a:lnTo>
                    <a:pt x="6648806" y="647700"/>
                  </a:lnTo>
                  <a:lnTo>
                    <a:pt x="6610280" y="622300"/>
                  </a:lnTo>
                  <a:lnTo>
                    <a:pt x="6571492" y="609600"/>
                  </a:lnTo>
                  <a:lnTo>
                    <a:pt x="6453588" y="533400"/>
                  </a:lnTo>
                  <a:lnTo>
                    <a:pt x="6413781" y="520700"/>
                  </a:lnTo>
                  <a:lnTo>
                    <a:pt x="6333427" y="469900"/>
                  </a:lnTo>
                  <a:lnTo>
                    <a:pt x="6292885" y="457200"/>
                  </a:lnTo>
                  <a:lnTo>
                    <a:pt x="6252103" y="431800"/>
                  </a:lnTo>
                  <a:lnTo>
                    <a:pt x="6211084" y="419100"/>
                  </a:lnTo>
                  <a:lnTo>
                    <a:pt x="6169830" y="393700"/>
                  </a:lnTo>
                  <a:lnTo>
                    <a:pt x="6128345" y="381000"/>
                  </a:lnTo>
                  <a:lnTo>
                    <a:pt x="6086631" y="355600"/>
                  </a:lnTo>
                  <a:lnTo>
                    <a:pt x="6044691" y="342900"/>
                  </a:lnTo>
                  <a:lnTo>
                    <a:pt x="6002527" y="317500"/>
                  </a:lnTo>
                  <a:lnTo>
                    <a:pt x="5917539" y="292100"/>
                  </a:lnTo>
                  <a:lnTo>
                    <a:pt x="5874721" y="266700"/>
                  </a:lnTo>
                  <a:lnTo>
                    <a:pt x="5254168" y="88900"/>
                  </a:lnTo>
                  <a:close/>
                </a:path>
                <a:path w="7208519" h="8712200">
                  <a:moveTo>
                    <a:pt x="5116484" y="63500"/>
                  </a:moveTo>
                  <a:lnTo>
                    <a:pt x="3600795" y="63500"/>
                  </a:lnTo>
                  <a:lnTo>
                    <a:pt x="3508834" y="88900"/>
                  </a:lnTo>
                  <a:lnTo>
                    <a:pt x="5208445" y="88900"/>
                  </a:lnTo>
                  <a:lnTo>
                    <a:pt x="5116484" y="63500"/>
                  </a:lnTo>
                  <a:close/>
                </a:path>
                <a:path w="7208519" h="8712200">
                  <a:moveTo>
                    <a:pt x="5023858" y="50800"/>
                  </a:moveTo>
                  <a:lnTo>
                    <a:pt x="3693421" y="50800"/>
                  </a:lnTo>
                  <a:lnTo>
                    <a:pt x="3647026" y="63500"/>
                  </a:lnTo>
                  <a:lnTo>
                    <a:pt x="5070253" y="63500"/>
                  </a:lnTo>
                  <a:lnTo>
                    <a:pt x="5023858" y="50800"/>
                  </a:lnTo>
                  <a:close/>
                </a:path>
                <a:path w="7208519" h="8712200">
                  <a:moveTo>
                    <a:pt x="4930587" y="38100"/>
                  </a:moveTo>
                  <a:lnTo>
                    <a:pt x="3786692" y="38100"/>
                  </a:lnTo>
                  <a:lnTo>
                    <a:pt x="3739978" y="50800"/>
                  </a:lnTo>
                  <a:lnTo>
                    <a:pt x="4977301" y="50800"/>
                  </a:lnTo>
                  <a:lnTo>
                    <a:pt x="4930587" y="38100"/>
                  </a:lnTo>
                  <a:close/>
                </a:path>
                <a:path w="7208519" h="8712200">
                  <a:moveTo>
                    <a:pt x="4836692" y="25400"/>
                  </a:moveTo>
                  <a:lnTo>
                    <a:pt x="3880587" y="25400"/>
                  </a:lnTo>
                  <a:lnTo>
                    <a:pt x="3833563" y="38100"/>
                  </a:lnTo>
                  <a:lnTo>
                    <a:pt x="4883716" y="38100"/>
                  </a:lnTo>
                  <a:lnTo>
                    <a:pt x="4836692" y="25400"/>
                  </a:lnTo>
                  <a:close/>
                </a:path>
                <a:path w="7208519" h="8712200">
                  <a:moveTo>
                    <a:pt x="4742197" y="12700"/>
                  </a:moveTo>
                  <a:lnTo>
                    <a:pt x="3975082" y="12700"/>
                  </a:lnTo>
                  <a:lnTo>
                    <a:pt x="3927760" y="25400"/>
                  </a:lnTo>
                  <a:lnTo>
                    <a:pt x="4789519" y="25400"/>
                  </a:lnTo>
                  <a:lnTo>
                    <a:pt x="4742197" y="12700"/>
                  </a:lnTo>
                  <a:close/>
                </a:path>
                <a:path w="7208519" h="8712200">
                  <a:moveTo>
                    <a:pt x="4551490" y="0"/>
                  </a:moveTo>
                  <a:lnTo>
                    <a:pt x="4165789" y="0"/>
                  </a:lnTo>
                  <a:lnTo>
                    <a:pt x="4117904" y="12700"/>
                  </a:lnTo>
                  <a:lnTo>
                    <a:pt x="4599375" y="12700"/>
                  </a:lnTo>
                  <a:lnTo>
                    <a:pt x="4551490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8455" y="1280160"/>
              <a:ext cx="7019544" cy="81534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81608" y="3452317"/>
            <a:ext cx="8721090" cy="283654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1414145">
              <a:lnSpc>
                <a:spcPts val="5690"/>
              </a:lnSpc>
              <a:spcBef>
                <a:spcPts val="590"/>
              </a:spcBef>
            </a:pPr>
            <a:r>
              <a:rPr sz="5050" b="1" spc="-130" dirty="0">
                <a:latin typeface="Arial" panose="020B0604020202020204"/>
                <a:cs typeface="Arial" panose="020B0604020202020204"/>
              </a:rPr>
              <a:t>SISTEM</a:t>
            </a:r>
            <a:r>
              <a:rPr sz="5050" b="1" spc="-375" dirty="0">
                <a:latin typeface="Arial" panose="020B0604020202020204"/>
                <a:cs typeface="Arial" panose="020B0604020202020204"/>
              </a:rPr>
              <a:t> </a:t>
            </a:r>
            <a:r>
              <a:rPr sz="5050" b="1" spc="5" dirty="0">
                <a:latin typeface="Arial" panose="020B0604020202020204"/>
                <a:cs typeface="Arial" panose="020B0604020202020204"/>
              </a:rPr>
              <a:t>INFORM</a:t>
            </a:r>
            <a:r>
              <a:rPr sz="5050" b="1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5050" b="1" spc="-305" dirty="0">
                <a:latin typeface="Arial" panose="020B0604020202020204"/>
                <a:cs typeface="Arial" panose="020B0604020202020204"/>
              </a:rPr>
              <a:t>S</a:t>
            </a:r>
            <a:r>
              <a:rPr sz="5050" b="1" spc="80" dirty="0">
                <a:latin typeface="Arial" panose="020B0604020202020204"/>
                <a:cs typeface="Arial" panose="020B0604020202020204"/>
              </a:rPr>
              <a:t>I  </a:t>
            </a:r>
            <a:r>
              <a:rPr sz="5050" b="1" spc="-150" dirty="0">
                <a:latin typeface="Arial" panose="020B0604020202020204"/>
                <a:cs typeface="Arial" panose="020B0604020202020204"/>
              </a:rPr>
              <a:t>PENG</a:t>
            </a:r>
            <a:r>
              <a:rPr sz="5050" b="1" spc="-145" dirty="0">
                <a:latin typeface="Arial" panose="020B0604020202020204"/>
                <a:cs typeface="Arial" panose="020B0604020202020204"/>
              </a:rPr>
              <a:t>A</a:t>
            </a:r>
            <a:r>
              <a:rPr sz="5050" b="1" spc="50" dirty="0">
                <a:latin typeface="Arial" panose="020B0604020202020204"/>
                <a:cs typeface="Arial" panose="020B0604020202020204"/>
              </a:rPr>
              <a:t>DA</a:t>
            </a:r>
            <a:r>
              <a:rPr sz="5050" b="1" spc="15" dirty="0">
                <a:latin typeface="Arial" panose="020B0604020202020204"/>
                <a:cs typeface="Arial" panose="020B0604020202020204"/>
              </a:rPr>
              <a:t>A</a:t>
            </a:r>
            <a:r>
              <a:rPr sz="5050" b="1" spc="140" dirty="0">
                <a:latin typeface="Arial" panose="020B0604020202020204"/>
                <a:cs typeface="Arial" panose="020B0604020202020204"/>
              </a:rPr>
              <a:t>N</a:t>
            </a:r>
            <a:r>
              <a:rPr sz="5050" b="1" spc="-420" dirty="0">
                <a:latin typeface="Arial" panose="020B0604020202020204"/>
                <a:cs typeface="Arial" panose="020B0604020202020204"/>
              </a:rPr>
              <a:t> </a:t>
            </a:r>
            <a:r>
              <a:rPr sz="5050" b="1" spc="-229" dirty="0">
                <a:latin typeface="Arial" panose="020B0604020202020204"/>
                <a:cs typeface="Arial" panose="020B0604020202020204"/>
              </a:rPr>
              <a:t>TERINT</a:t>
            </a:r>
            <a:r>
              <a:rPr sz="5050" b="1" spc="-240" dirty="0">
                <a:latin typeface="Arial" panose="020B0604020202020204"/>
                <a:cs typeface="Arial" panose="020B0604020202020204"/>
              </a:rPr>
              <a:t>E</a:t>
            </a:r>
            <a:r>
              <a:rPr sz="5050" b="1" spc="-130" dirty="0">
                <a:latin typeface="Arial" panose="020B0604020202020204"/>
                <a:cs typeface="Arial" panose="020B0604020202020204"/>
              </a:rPr>
              <a:t>GR</a:t>
            </a:r>
            <a:r>
              <a:rPr sz="5050" b="1" spc="-145" dirty="0">
                <a:latin typeface="Arial" panose="020B0604020202020204"/>
                <a:cs typeface="Arial" panose="020B0604020202020204"/>
              </a:rPr>
              <a:t>A</a:t>
            </a:r>
            <a:r>
              <a:rPr sz="5050" b="1" spc="-95" dirty="0">
                <a:latin typeface="Arial" panose="020B0604020202020204"/>
                <a:cs typeface="Arial" panose="020B0604020202020204"/>
              </a:rPr>
              <a:t>SI</a:t>
            </a:r>
            <a:endParaRPr sz="5050">
              <a:latin typeface="Arial" panose="020B0604020202020204"/>
              <a:cs typeface="Arial" panose="020B0604020202020204"/>
            </a:endParaRPr>
          </a:p>
          <a:p>
            <a:pPr marL="213360" algn="ctr">
              <a:lnSpc>
                <a:spcPct val="100000"/>
              </a:lnSpc>
              <a:spcBef>
                <a:spcPts val="535"/>
              </a:spcBef>
            </a:pPr>
            <a:r>
              <a:rPr sz="8100" b="1" spc="-229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81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12592" y="664463"/>
            <a:ext cx="2727960" cy="81381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495" y="710183"/>
            <a:ext cx="2535936" cy="72237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22984" y="6904735"/>
            <a:ext cx="8034655" cy="132905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289810" marR="5080" indent="-2277745">
              <a:lnSpc>
                <a:spcPts val="4990"/>
              </a:lnSpc>
              <a:spcBef>
                <a:spcPts val="480"/>
              </a:spcBef>
            </a:pPr>
            <a:r>
              <a:rPr sz="4400" b="1" spc="20" dirty="0">
                <a:latin typeface="Arial" panose="020B0604020202020204"/>
                <a:cs typeface="Arial" panose="020B0604020202020204"/>
              </a:rPr>
              <a:t>U</a:t>
            </a:r>
            <a:r>
              <a:rPr sz="4400" b="1" spc="25" dirty="0">
                <a:latin typeface="Arial" panose="020B0604020202020204"/>
                <a:cs typeface="Arial" panose="020B0604020202020204"/>
              </a:rPr>
              <a:t>N</a:t>
            </a:r>
            <a:r>
              <a:rPr sz="4400" b="1" spc="100" dirty="0">
                <a:latin typeface="Arial" panose="020B0604020202020204"/>
                <a:cs typeface="Arial" panose="020B0604020202020204"/>
              </a:rPr>
              <a:t>I</a:t>
            </a:r>
            <a:r>
              <a:rPr sz="4400" b="1" spc="245" dirty="0">
                <a:latin typeface="Arial" panose="020B0604020202020204"/>
                <a:cs typeface="Arial" panose="020B0604020202020204"/>
              </a:rPr>
              <a:t>V</a:t>
            </a:r>
            <a:r>
              <a:rPr sz="4400" b="1" spc="-305" dirty="0">
                <a:latin typeface="Arial" panose="020B0604020202020204"/>
                <a:cs typeface="Arial" panose="020B0604020202020204"/>
              </a:rPr>
              <a:t>ERS</a:t>
            </a:r>
            <a:r>
              <a:rPr sz="4400" b="1" spc="-120" dirty="0">
                <a:latin typeface="Arial" panose="020B0604020202020204"/>
                <a:cs typeface="Arial" panose="020B0604020202020204"/>
              </a:rPr>
              <a:t>I</a:t>
            </a:r>
            <a:r>
              <a:rPr sz="4400" b="1" spc="-90" dirty="0">
                <a:latin typeface="Arial" panose="020B0604020202020204"/>
                <a:cs typeface="Arial" panose="020B0604020202020204"/>
              </a:rPr>
              <a:t>TAS</a:t>
            </a:r>
            <a:r>
              <a:rPr sz="4400" b="1" spc="-280" dirty="0">
                <a:latin typeface="Arial" panose="020B0604020202020204"/>
                <a:cs typeface="Arial" panose="020B0604020202020204"/>
              </a:rPr>
              <a:t> </a:t>
            </a:r>
            <a:r>
              <a:rPr sz="4400" b="1" spc="20" dirty="0">
                <a:latin typeface="Arial" panose="020B0604020202020204"/>
                <a:cs typeface="Arial" panose="020B0604020202020204"/>
              </a:rPr>
              <a:t>GAD</a:t>
            </a:r>
            <a:r>
              <a:rPr sz="4400" b="1" spc="20" dirty="0">
                <a:latin typeface="Arial" panose="020B0604020202020204"/>
                <a:cs typeface="Arial" panose="020B0604020202020204"/>
              </a:rPr>
              <a:t>J</a:t>
            </a:r>
            <a:r>
              <a:rPr sz="4400" b="1" spc="45" dirty="0">
                <a:latin typeface="Arial" panose="020B0604020202020204"/>
                <a:cs typeface="Arial" panose="020B0604020202020204"/>
              </a:rPr>
              <a:t>AH</a:t>
            </a:r>
            <a:r>
              <a:rPr sz="4400" b="1" spc="-285" dirty="0">
                <a:latin typeface="Arial" panose="020B0604020202020204"/>
                <a:cs typeface="Arial" panose="020B0604020202020204"/>
              </a:rPr>
              <a:t> </a:t>
            </a:r>
            <a:r>
              <a:rPr sz="4400" b="1" spc="225" dirty="0">
                <a:latin typeface="Arial" panose="020B0604020202020204"/>
                <a:cs typeface="Arial" panose="020B0604020202020204"/>
              </a:rPr>
              <a:t>M</a:t>
            </a:r>
            <a:r>
              <a:rPr sz="4400" b="1" spc="200" dirty="0">
                <a:latin typeface="Arial" panose="020B0604020202020204"/>
                <a:cs typeface="Arial" panose="020B0604020202020204"/>
              </a:rPr>
              <a:t>A</a:t>
            </a:r>
            <a:r>
              <a:rPr sz="4400" b="1" spc="25" dirty="0">
                <a:latin typeface="Arial" panose="020B0604020202020204"/>
                <a:cs typeface="Arial" panose="020B0604020202020204"/>
              </a:rPr>
              <a:t>DA  </a:t>
            </a:r>
            <a:r>
              <a:rPr sz="4400" b="1" spc="10" dirty="0">
                <a:latin typeface="Arial" panose="020B0604020202020204"/>
                <a:cs typeface="Arial" panose="020B0604020202020204"/>
              </a:rPr>
              <a:t>TAHUN</a:t>
            </a:r>
            <a:r>
              <a:rPr sz="4400" b="1" spc="-300" dirty="0">
                <a:latin typeface="Arial" panose="020B0604020202020204"/>
                <a:cs typeface="Arial" panose="020B0604020202020204"/>
              </a:rPr>
              <a:t> </a:t>
            </a:r>
            <a:r>
              <a:rPr sz="4400" b="1" spc="260" dirty="0">
                <a:latin typeface="Arial" panose="020B0604020202020204"/>
                <a:cs typeface="Arial" panose="020B0604020202020204"/>
              </a:rPr>
              <a:t>2024</a:t>
            </a:r>
            <a:endParaRPr sz="4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2095" y="1615438"/>
            <a:ext cx="13703935" cy="8671560"/>
            <a:chOff x="2292095" y="1615438"/>
            <a:chExt cx="13703935" cy="867156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292095" y="1615438"/>
              <a:ext cx="13703808" cy="8671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7831" y="2304287"/>
              <a:ext cx="11832336" cy="56784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95727" y="3288791"/>
            <a:ext cx="13496544" cy="64038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68953" y="878281"/>
            <a:ext cx="11148060" cy="10795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900" b="1" spc="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6900" b="1" spc="1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900" b="1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PILAN</a:t>
            </a:r>
            <a:r>
              <a:rPr sz="6900" b="1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BARU</a:t>
            </a:r>
            <a:r>
              <a:rPr sz="6900" b="1" spc="-4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0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6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3663" y="2275789"/>
            <a:ext cx="4530725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b="1" spc="3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HALAMAN</a:t>
            </a:r>
            <a:r>
              <a:rPr sz="4050" b="1" spc="-2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spc="-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DEPAN</a:t>
            </a:r>
            <a:endParaRPr sz="40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95727" y="3291840"/>
            <a:ext cx="13645896" cy="61630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68953" y="878281"/>
            <a:ext cx="11148060" cy="10795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900" b="1" spc="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6900" b="1" spc="1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900" b="1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PILAN</a:t>
            </a:r>
            <a:r>
              <a:rPr sz="6900" b="1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BARU</a:t>
            </a:r>
            <a:r>
              <a:rPr sz="6900" b="1" spc="-4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0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6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3663" y="2275789"/>
            <a:ext cx="7529195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b="1" spc="1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INFORMASI</a:t>
            </a:r>
            <a:r>
              <a:rPr sz="4050" b="1" spc="-23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LAYANAN</a:t>
            </a:r>
            <a:r>
              <a:rPr sz="4050" b="1" spc="-229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spc="-8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SISTEM</a:t>
            </a:r>
            <a:endParaRPr sz="40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499360" y="3102864"/>
            <a:ext cx="13289280" cy="63428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68953" y="878281"/>
            <a:ext cx="11148060" cy="10795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900" b="1" spc="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6900" b="1" spc="1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900" b="1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PILAN</a:t>
            </a:r>
            <a:r>
              <a:rPr sz="6900" b="1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BARU</a:t>
            </a:r>
            <a:r>
              <a:rPr sz="6900" b="1" spc="-4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0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6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3663" y="2275789"/>
            <a:ext cx="5596890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b="1" spc="1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INFORMASI</a:t>
            </a:r>
            <a:r>
              <a:rPr sz="4050" b="1" spc="-2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spc="-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E-TENDER</a:t>
            </a:r>
            <a:endParaRPr sz="40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22576" y="3078479"/>
            <a:ext cx="13642847" cy="63947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68953" y="878281"/>
            <a:ext cx="11148060" cy="10795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900" b="1" spc="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6900" b="1" spc="1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900" b="1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PILAN</a:t>
            </a:r>
            <a:r>
              <a:rPr sz="6900" b="1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BARU</a:t>
            </a:r>
            <a:r>
              <a:rPr sz="6900" b="1" spc="-4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0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6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3663" y="2275789"/>
            <a:ext cx="6103620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b="1" spc="1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INFORMASI</a:t>
            </a:r>
            <a:r>
              <a:rPr sz="4050" b="1" spc="-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E-KATALOG</a:t>
            </a:r>
            <a:endParaRPr sz="40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362200" y="3291840"/>
            <a:ext cx="13563600" cy="62453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68953" y="878281"/>
            <a:ext cx="11148060" cy="10795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900" b="1" spc="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</a:t>
            </a:r>
            <a:r>
              <a:rPr sz="6900" b="1" spc="1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900" b="1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PILAN</a:t>
            </a:r>
            <a:r>
              <a:rPr sz="6900" b="1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BARU</a:t>
            </a:r>
            <a:r>
              <a:rPr sz="6900" b="1" spc="-4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b="1" spc="-20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6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83663" y="2275789"/>
            <a:ext cx="7901940" cy="6477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50" b="1" spc="1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INFORMASI</a:t>
            </a:r>
            <a:r>
              <a:rPr sz="4050" b="1" spc="-22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spc="-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4050" b="1" spc="-2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ONTRAK</a:t>
            </a:r>
            <a:r>
              <a:rPr sz="4050" b="1" spc="-24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050" b="1" spc="-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PA</a:t>
            </a:r>
            <a:r>
              <a:rPr sz="4050" b="1" spc="-3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4050" b="1" spc="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UNG</a:t>
            </a:r>
            <a:endParaRPr sz="40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475821" y="4512161"/>
            <a:ext cx="9408843" cy="11320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4024" y="926591"/>
            <a:ext cx="16849725" cy="8879205"/>
            <a:chOff x="954024" y="926591"/>
            <a:chExt cx="16849725" cy="8879205"/>
          </a:xfrm>
        </p:grpSpPr>
        <p:sp>
          <p:nvSpPr>
            <p:cNvPr id="3" name="object 3"/>
            <p:cNvSpPr/>
            <p:nvPr/>
          </p:nvSpPr>
          <p:spPr>
            <a:xfrm>
              <a:off x="12865607" y="5004815"/>
              <a:ext cx="4937760" cy="4800600"/>
            </a:xfrm>
            <a:custGeom>
              <a:avLst/>
              <a:gdLst/>
              <a:ahLst/>
              <a:cxnLst/>
              <a:rect l="l" t="t" r="r" b="b"/>
              <a:pathLst>
                <a:path w="4937759" h="4800600">
                  <a:moveTo>
                    <a:pt x="4937759" y="0"/>
                  </a:moveTo>
                  <a:lnTo>
                    <a:pt x="0" y="4800600"/>
                  </a:lnTo>
                  <a:lnTo>
                    <a:pt x="4937759" y="4800600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63168" y="935735"/>
              <a:ext cx="16355694" cy="8412480"/>
            </a:xfrm>
            <a:custGeom>
              <a:avLst/>
              <a:gdLst/>
              <a:ahLst/>
              <a:cxnLst/>
              <a:rect l="l" t="t" r="r" b="b"/>
              <a:pathLst>
                <a:path w="16355694" h="8412480">
                  <a:moveTo>
                    <a:pt x="0" y="8412480"/>
                  </a:moveTo>
                  <a:lnTo>
                    <a:pt x="16355567" y="8412480"/>
                  </a:lnTo>
                  <a:lnTo>
                    <a:pt x="16355567" y="0"/>
                  </a:lnTo>
                  <a:lnTo>
                    <a:pt x="0" y="0"/>
                  </a:lnTo>
                  <a:lnTo>
                    <a:pt x="0" y="8412480"/>
                  </a:lnTo>
                  <a:close/>
                </a:path>
              </a:pathLst>
            </a:custGeom>
            <a:ln w="182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06854" y="1404365"/>
            <a:ext cx="81597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800" b="0" spc="-100" dirty="0">
                <a:latin typeface="Calibri Light" panose="020F0302020204030204"/>
                <a:cs typeface="Calibri Light" panose="020F0302020204030204"/>
              </a:rPr>
              <a:t>Akun</a:t>
            </a:r>
            <a:r>
              <a:rPr sz="10800" b="0" spc="-2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0800" b="0" spc="-80" dirty="0">
                <a:latin typeface="Calibri Light" panose="020F0302020204030204"/>
                <a:cs typeface="Calibri Light" panose="020F0302020204030204"/>
              </a:rPr>
              <a:t>Pimpinan</a:t>
            </a:r>
            <a:endParaRPr sz="108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7417" y="3563874"/>
            <a:ext cx="13594080" cy="367347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41300" marR="1207135" indent="-228600">
              <a:lnSpc>
                <a:spcPts val="4320"/>
              </a:lnSpc>
              <a:spcBef>
                <a:spcPts val="650"/>
              </a:spcBef>
              <a:buFont typeface="Arial MT"/>
              <a:buChar char="•"/>
              <a:tabLst>
                <a:tab pos="241300" algn="l"/>
              </a:tabLst>
            </a:pPr>
            <a:r>
              <a:rPr sz="4000" dirty="0">
                <a:latin typeface="Calibri" panose="020F0502020204030204"/>
                <a:cs typeface="Calibri" panose="020F0502020204030204"/>
              </a:rPr>
              <a:t>Menu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latin typeface="Calibri" panose="020F0502020204030204"/>
                <a:cs typeface="Calibri" panose="020F0502020204030204"/>
              </a:rPr>
              <a:t>Manajemen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latin typeface="Calibri" panose="020F0502020204030204"/>
                <a:cs typeface="Calibri" panose="020F0502020204030204"/>
              </a:rPr>
              <a:t>User</a:t>
            </a:r>
            <a:r>
              <a:rPr sz="40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latin typeface="Calibri" panose="020F0502020204030204"/>
                <a:cs typeface="Calibri" panose="020F0502020204030204"/>
              </a:rPr>
              <a:t>ini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digunakan</a:t>
            </a:r>
            <a:r>
              <a:rPr sz="40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oleh</a:t>
            </a:r>
            <a:r>
              <a:rPr sz="400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Pimpinan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untuk </a:t>
            </a:r>
            <a:r>
              <a:rPr sz="4000" spc="-89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mengelola:</a:t>
            </a:r>
            <a:endParaRPr sz="4000">
              <a:latin typeface="Calibri" panose="020F0502020204030204"/>
              <a:cs typeface="Calibri" panose="020F0502020204030204"/>
            </a:endParaRPr>
          </a:p>
          <a:p>
            <a:pPr marL="884555" marR="401955" lvl="1" indent="-573405">
              <a:lnSpc>
                <a:spcPct val="90000"/>
              </a:lnSpc>
              <a:spcBef>
                <a:spcPts val="730"/>
              </a:spcBef>
              <a:buFont typeface="Wingdings" panose="05000000000000000000"/>
              <a:buChar char=""/>
              <a:tabLst>
                <a:tab pos="885190" algn="l"/>
              </a:tabLst>
            </a:pPr>
            <a:r>
              <a:rPr sz="40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Akun</a:t>
            </a:r>
            <a:r>
              <a:rPr sz="4000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Pejabat</a:t>
            </a:r>
            <a:r>
              <a:rPr sz="4000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Pembuat</a:t>
            </a:r>
            <a:r>
              <a:rPr sz="4000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Perjanjian</a:t>
            </a:r>
            <a:r>
              <a:rPr sz="4000" spc="-4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(PPP),</a:t>
            </a:r>
            <a:r>
              <a:rPr sz="4000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Petugas</a:t>
            </a:r>
            <a:r>
              <a:rPr sz="4000" spc="-4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Pengadaan </a:t>
            </a:r>
            <a:r>
              <a:rPr sz="4000" spc="-89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(PP), </a:t>
            </a:r>
            <a:r>
              <a:rPr sz="4000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Sekretariat </a:t>
            </a:r>
            <a:r>
              <a:rPr sz="40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(pembuat </a:t>
            </a:r>
            <a:r>
              <a:rPr sz="4000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event), </a:t>
            </a:r>
            <a:r>
              <a:rPr sz="40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Staff </a:t>
            </a:r>
            <a:r>
              <a:rPr sz="40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Pendukung </a:t>
            </a:r>
            <a:r>
              <a:rPr sz="40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Pengadaan</a:t>
            </a:r>
            <a:r>
              <a:rPr sz="4000" spc="-8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(SPP),</a:t>
            </a:r>
            <a:r>
              <a:rPr sz="4000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40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Petugas</a:t>
            </a:r>
            <a:r>
              <a:rPr sz="4000" spc="-7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Pembelian.</a:t>
            </a:r>
            <a:endParaRPr sz="4000">
              <a:latin typeface="Calibri" panose="020F0502020204030204"/>
              <a:cs typeface="Calibri" panose="020F0502020204030204"/>
            </a:endParaRPr>
          </a:p>
          <a:p>
            <a:pPr marL="241300" indent="-228600">
              <a:lnSpc>
                <a:spcPct val="100000"/>
              </a:lnSpc>
              <a:spcBef>
                <a:spcPts val="1035"/>
              </a:spcBef>
              <a:buFont typeface="Arial MT"/>
              <a:buChar char="•"/>
              <a:tabLst>
                <a:tab pos="241300" algn="l"/>
              </a:tabLst>
            </a:pPr>
            <a:r>
              <a:rPr sz="4000" spc="-5" dirty="0">
                <a:latin typeface="Calibri" panose="020F0502020204030204"/>
                <a:cs typeface="Calibri" panose="020F0502020204030204"/>
              </a:rPr>
              <a:t>Pimpinan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akan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menerima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 notifikasi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akun</a:t>
            </a:r>
            <a:r>
              <a:rPr sz="40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SIPINTER</a:t>
            </a:r>
            <a:r>
              <a:rPr sz="40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melalui</a:t>
            </a:r>
            <a:r>
              <a:rPr sz="40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email.</a:t>
            </a:r>
            <a:endParaRPr sz="40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4024" y="926591"/>
            <a:ext cx="16849725" cy="8879205"/>
            <a:chOff x="954024" y="926591"/>
            <a:chExt cx="16849725" cy="8879205"/>
          </a:xfrm>
        </p:grpSpPr>
        <p:sp>
          <p:nvSpPr>
            <p:cNvPr id="3" name="object 3"/>
            <p:cNvSpPr/>
            <p:nvPr/>
          </p:nvSpPr>
          <p:spPr>
            <a:xfrm>
              <a:off x="12865607" y="5004815"/>
              <a:ext cx="4937760" cy="4800600"/>
            </a:xfrm>
            <a:custGeom>
              <a:avLst/>
              <a:gdLst/>
              <a:ahLst/>
              <a:cxnLst/>
              <a:rect l="l" t="t" r="r" b="b"/>
              <a:pathLst>
                <a:path w="4937759" h="4800600">
                  <a:moveTo>
                    <a:pt x="4937759" y="0"/>
                  </a:moveTo>
                  <a:lnTo>
                    <a:pt x="0" y="4800600"/>
                  </a:lnTo>
                  <a:lnTo>
                    <a:pt x="4937759" y="4800600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63168" y="935735"/>
              <a:ext cx="16355694" cy="8412480"/>
            </a:xfrm>
            <a:custGeom>
              <a:avLst/>
              <a:gdLst/>
              <a:ahLst/>
              <a:cxnLst/>
              <a:rect l="l" t="t" r="r" b="b"/>
              <a:pathLst>
                <a:path w="16355694" h="8412480">
                  <a:moveTo>
                    <a:pt x="0" y="8412480"/>
                  </a:moveTo>
                  <a:lnTo>
                    <a:pt x="16355567" y="8412480"/>
                  </a:lnTo>
                  <a:lnTo>
                    <a:pt x="16355567" y="0"/>
                  </a:lnTo>
                  <a:lnTo>
                    <a:pt x="0" y="0"/>
                  </a:lnTo>
                  <a:lnTo>
                    <a:pt x="0" y="8412480"/>
                  </a:lnTo>
                  <a:close/>
                </a:path>
              </a:pathLst>
            </a:custGeom>
            <a:ln w="182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06854" y="1784095"/>
            <a:ext cx="8160384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800" b="0" spc="-100" dirty="0">
                <a:latin typeface="Calibri Light" panose="020F0302020204030204"/>
                <a:cs typeface="Calibri Light" panose="020F0302020204030204"/>
              </a:rPr>
              <a:t>Akun</a:t>
            </a:r>
            <a:r>
              <a:rPr sz="10800" b="0" spc="-26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0800" b="0" spc="-80" dirty="0">
                <a:latin typeface="Calibri Light" panose="020F0302020204030204"/>
                <a:cs typeface="Calibri Light" panose="020F0302020204030204"/>
              </a:rPr>
              <a:t>Pimpinan</a:t>
            </a:r>
            <a:endParaRPr sz="108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2677" y="4017391"/>
            <a:ext cx="13078460" cy="22828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585"/>
              </a:spcBef>
            </a:pPr>
            <a:r>
              <a:rPr sz="4000" spc="-5" dirty="0">
                <a:latin typeface="Calibri" panose="020F0502020204030204"/>
                <a:cs typeface="Calibri" panose="020F0502020204030204"/>
              </a:rPr>
              <a:t>Untuk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menambahkan </a:t>
            </a:r>
            <a:r>
              <a:rPr sz="4000" dirty="0">
                <a:latin typeface="Calibri" panose="020F0502020204030204"/>
                <a:cs typeface="Calibri" panose="020F0502020204030204"/>
              </a:rPr>
              <a:t>PP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dari </a:t>
            </a:r>
            <a:r>
              <a:rPr sz="4000" spc="-35" dirty="0">
                <a:latin typeface="Calibri" panose="020F0502020204030204"/>
                <a:cs typeface="Calibri" panose="020F0502020204030204"/>
              </a:rPr>
              <a:t>staf </a:t>
            </a:r>
            <a:r>
              <a:rPr sz="4000" dirty="0">
                <a:latin typeface="Calibri" panose="020F0502020204030204"/>
                <a:cs typeface="Calibri" panose="020F0502020204030204"/>
              </a:rPr>
              <a:t>(non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eselon), Pimpinan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dapat </a:t>
            </a:r>
            <a:r>
              <a:rPr sz="4000" spc="-89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bersurat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5" dirty="0">
                <a:latin typeface="Calibri" panose="020F0502020204030204"/>
                <a:cs typeface="Calibri" panose="020F0502020204030204"/>
              </a:rPr>
              <a:t>ke</a:t>
            </a:r>
            <a:r>
              <a:rPr sz="40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Kepala</a:t>
            </a:r>
            <a:r>
              <a:rPr sz="40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70" dirty="0">
                <a:latin typeface="Calibri" panose="020F0502020204030204"/>
                <a:cs typeface="Calibri" panose="020F0502020204030204"/>
              </a:rPr>
              <a:t>KP,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 selanjutnya</a:t>
            </a:r>
            <a:r>
              <a:rPr sz="40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Kantor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40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akan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melakukan verifikasi 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pegawai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yang </a:t>
            </a:r>
            <a:r>
              <a:rPr sz="4000" dirty="0">
                <a:latin typeface="Calibri" panose="020F0502020204030204"/>
                <a:cs typeface="Calibri" panose="020F0502020204030204"/>
              </a:rPr>
              <a:t>ditunjuk dan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memunculkan </a:t>
            </a:r>
            <a:r>
              <a:rPr sz="400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data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 pegawai</a:t>
            </a:r>
            <a:r>
              <a:rPr sz="40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tersebut</a:t>
            </a:r>
            <a:r>
              <a:rPr sz="40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5" dirty="0">
                <a:latin typeface="Calibri" panose="020F0502020204030204"/>
                <a:cs typeface="Calibri" panose="020F0502020204030204"/>
              </a:rPr>
              <a:t>ke</a:t>
            </a:r>
            <a:r>
              <a:rPr sz="40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akun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Pimpinan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SIPINTER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 sebagai</a:t>
            </a:r>
            <a:r>
              <a:rPr sz="40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70" dirty="0">
                <a:latin typeface="Calibri" panose="020F0502020204030204"/>
                <a:cs typeface="Calibri" panose="020F0502020204030204"/>
              </a:rPr>
              <a:t>PP.</a:t>
            </a:r>
            <a:endParaRPr sz="40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4024" y="926591"/>
            <a:ext cx="16849725" cy="8879205"/>
            <a:chOff x="954024" y="926591"/>
            <a:chExt cx="16849725" cy="8879205"/>
          </a:xfrm>
        </p:grpSpPr>
        <p:sp>
          <p:nvSpPr>
            <p:cNvPr id="3" name="object 3"/>
            <p:cNvSpPr/>
            <p:nvPr/>
          </p:nvSpPr>
          <p:spPr>
            <a:xfrm>
              <a:off x="12865607" y="5004815"/>
              <a:ext cx="4937760" cy="4800600"/>
            </a:xfrm>
            <a:custGeom>
              <a:avLst/>
              <a:gdLst/>
              <a:ahLst/>
              <a:cxnLst/>
              <a:rect l="l" t="t" r="r" b="b"/>
              <a:pathLst>
                <a:path w="4937759" h="4800600">
                  <a:moveTo>
                    <a:pt x="4937759" y="0"/>
                  </a:moveTo>
                  <a:lnTo>
                    <a:pt x="0" y="4800600"/>
                  </a:lnTo>
                  <a:lnTo>
                    <a:pt x="4937759" y="4800600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63168" y="935735"/>
              <a:ext cx="16355694" cy="8412480"/>
            </a:xfrm>
            <a:custGeom>
              <a:avLst/>
              <a:gdLst/>
              <a:ahLst/>
              <a:cxnLst/>
              <a:rect l="l" t="t" r="r" b="b"/>
              <a:pathLst>
                <a:path w="16355694" h="8412480">
                  <a:moveTo>
                    <a:pt x="0" y="8412480"/>
                  </a:moveTo>
                  <a:lnTo>
                    <a:pt x="16355567" y="8412480"/>
                  </a:lnTo>
                  <a:lnTo>
                    <a:pt x="16355567" y="0"/>
                  </a:lnTo>
                  <a:lnTo>
                    <a:pt x="0" y="0"/>
                  </a:lnTo>
                  <a:lnTo>
                    <a:pt x="0" y="8412480"/>
                  </a:lnTo>
                  <a:close/>
                </a:path>
              </a:pathLst>
            </a:custGeom>
            <a:ln w="18288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06854" y="1140333"/>
            <a:ext cx="5133975" cy="16725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800" b="0" spc="-95" dirty="0">
                <a:latin typeface="Calibri Light" panose="020F0302020204030204"/>
                <a:cs typeface="Calibri Light" panose="020F0302020204030204"/>
              </a:rPr>
              <a:t>Akun</a:t>
            </a:r>
            <a:r>
              <a:rPr sz="10800" b="0" spc="-30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10800" b="0" spc="-55" dirty="0">
                <a:latin typeface="Calibri Light" panose="020F0302020204030204"/>
                <a:cs typeface="Calibri Light" panose="020F0302020204030204"/>
              </a:rPr>
              <a:t>PPP</a:t>
            </a:r>
            <a:endParaRPr sz="108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0814" y="3152393"/>
            <a:ext cx="13246735" cy="570547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41300" marR="784225" indent="-228600">
              <a:lnSpc>
                <a:spcPts val="3890"/>
              </a:lnSpc>
              <a:spcBef>
                <a:spcPts val="585"/>
              </a:spcBef>
              <a:buFont typeface="Arial MT"/>
              <a:buChar char="•"/>
              <a:tabLst>
                <a:tab pos="241300" algn="l"/>
              </a:tabLst>
            </a:pPr>
            <a:r>
              <a:rPr sz="3600" dirty="0">
                <a:latin typeface="Calibri" panose="020F0502020204030204"/>
                <a:cs typeface="Calibri" panose="020F0502020204030204"/>
              </a:rPr>
              <a:t>Menu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Manajemen</a:t>
            </a:r>
            <a:r>
              <a:rPr sz="36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User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pada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 akun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PPP</a:t>
            </a:r>
            <a:r>
              <a:rPr sz="3600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SIPINTER</a:t>
            </a:r>
            <a:r>
              <a:rPr sz="36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digunakan</a:t>
            </a:r>
            <a:r>
              <a:rPr sz="360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untuk </a:t>
            </a:r>
            <a:r>
              <a:rPr sz="3600" spc="-80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menambah:</a:t>
            </a:r>
            <a:endParaRPr sz="3600">
              <a:latin typeface="Calibri" panose="020F0502020204030204"/>
              <a:cs typeface="Calibri" panose="020F0502020204030204"/>
            </a:endParaRPr>
          </a:p>
          <a:p>
            <a:pPr marL="927100" lvl="1" indent="-229235">
              <a:lnSpc>
                <a:spcPct val="100000"/>
              </a:lnSpc>
              <a:spcBef>
                <a:spcPts val="330"/>
              </a:spcBef>
              <a:buFont typeface="Arial MT"/>
              <a:buChar char="•"/>
              <a:tabLst>
                <a:tab pos="927735" algn="l"/>
              </a:tabLst>
            </a:pPr>
            <a:r>
              <a:rPr sz="36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User</a:t>
            </a:r>
            <a:r>
              <a:rPr sz="3600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Sekretariat</a:t>
            </a:r>
            <a:r>
              <a:rPr sz="3600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(pembuat</a:t>
            </a:r>
            <a:r>
              <a:rPr sz="3600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event),</a:t>
            </a:r>
            <a:endParaRPr sz="3600">
              <a:latin typeface="Calibri" panose="020F0502020204030204"/>
              <a:cs typeface="Calibri" panose="020F0502020204030204"/>
            </a:endParaRPr>
          </a:p>
          <a:p>
            <a:pPr marL="927100" lvl="1" indent="-229235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927735" algn="l"/>
              </a:tabLst>
            </a:pPr>
            <a:r>
              <a:rPr sz="36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User</a:t>
            </a:r>
            <a:r>
              <a:rPr sz="3600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Staf </a:t>
            </a:r>
            <a:r>
              <a:rPr sz="36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Pendukung</a:t>
            </a:r>
            <a:r>
              <a:rPr sz="36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Pengadaan</a:t>
            </a:r>
            <a:r>
              <a:rPr sz="3600" spc="-5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(SPP),</a:t>
            </a:r>
            <a:r>
              <a:rPr sz="3600" spc="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dan</a:t>
            </a:r>
            <a:endParaRPr sz="3600">
              <a:latin typeface="Calibri" panose="020F0502020204030204"/>
              <a:cs typeface="Calibri" panose="020F0502020204030204"/>
            </a:endParaRPr>
          </a:p>
          <a:p>
            <a:pPr marL="927100" lvl="1" indent="-229235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927735" algn="l"/>
              </a:tabLst>
            </a:pPr>
            <a:r>
              <a:rPr sz="360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User</a:t>
            </a:r>
            <a:r>
              <a:rPr sz="3600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2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Petugas</a:t>
            </a:r>
            <a:r>
              <a:rPr sz="3600" spc="-3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Pembelian.</a:t>
            </a:r>
            <a:endParaRPr sz="3600">
              <a:latin typeface="Calibri" panose="020F0502020204030204"/>
              <a:cs typeface="Calibri" panose="020F0502020204030204"/>
            </a:endParaRPr>
          </a:p>
          <a:p>
            <a:pPr marL="280670" marR="5080" indent="-228600">
              <a:lnSpc>
                <a:spcPts val="3890"/>
              </a:lnSpc>
              <a:spcBef>
                <a:spcPts val="1570"/>
              </a:spcBef>
              <a:buFont typeface="Arial MT"/>
              <a:buChar char="•"/>
              <a:tabLst>
                <a:tab pos="281305" algn="l"/>
              </a:tabLst>
            </a:pPr>
            <a:r>
              <a:rPr sz="3600" spc="-15" dirty="0">
                <a:latin typeface="Calibri" panose="020F0502020204030204"/>
                <a:cs typeface="Calibri" panose="020F0502020204030204"/>
              </a:rPr>
              <a:t>Akun</a:t>
            </a:r>
            <a:r>
              <a:rPr sz="36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PPP</a:t>
            </a:r>
            <a:r>
              <a:rPr sz="36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SIPINTER</a:t>
            </a:r>
            <a:r>
              <a:rPr sz="36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20" dirty="0">
                <a:latin typeface="Calibri" panose="020F0502020204030204"/>
                <a:cs typeface="Calibri" panose="020F0502020204030204"/>
              </a:rPr>
              <a:t>juga</a:t>
            </a:r>
            <a:r>
              <a:rPr sz="36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dapat</a:t>
            </a:r>
            <a:r>
              <a:rPr sz="36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mengaktifkan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dan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menonaktifkan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user- </a:t>
            </a:r>
            <a:r>
              <a:rPr sz="3600" spc="-80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user</a:t>
            </a:r>
            <a:r>
              <a:rPr sz="36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tersebut.</a:t>
            </a:r>
            <a:endParaRPr sz="3600">
              <a:latin typeface="Calibri" panose="020F0502020204030204"/>
              <a:cs typeface="Calibri" panose="020F0502020204030204"/>
            </a:endParaRPr>
          </a:p>
          <a:p>
            <a:pPr marL="280670" marR="619760" indent="-228600">
              <a:lnSpc>
                <a:spcPct val="90000"/>
              </a:lnSpc>
              <a:spcBef>
                <a:spcPts val="1430"/>
              </a:spcBef>
              <a:buFont typeface="Arial MT"/>
              <a:buChar char="•"/>
              <a:tabLst>
                <a:tab pos="281305" algn="l"/>
              </a:tabLst>
            </a:pPr>
            <a:r>
              <a:rPr sz="3600" spc="-25" dirty="0">
                <a:latin typeface="Calibri" panose="020F0502020204030204"/>
                <a:cs typeface="Calibri" panose="020F0502020204030204"/>
              </a:rPr>
              <a:t>Kantor</a:t>
            </a:r>
            <a:r>
              <a:rPr sz="36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36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(KP)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20" dirty="0">
                <a:latin typeface="Calibri" panose="020F0502020204030204"/>
                <a:cs typeface="Calibri" panose="020F0502020204030204"/>
              </a:rPr>
              <a:t>akan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menonaktifkan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akun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yang</a:t>
            </a:r>
            <a:r>
              <a:rPr sz="36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sudah tidak </a:t>
            </a:r>
            <a:r>
              <a:rPr sz="3600" spc="-80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aktif</a:t>
            </a:r>
            <a:r>
              <a:rPr sz="36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dan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 tidak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sesuai</a:t>
            </a:r>
            <a:r>
              <a:rPr sz="36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dengan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 PBJ</a:t>
            </a:r>
            <a:r>
              <a:rPr sz="36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20" dirty="0">
                <a:latin typeface="Calibri" panose="020F0502020204030204"/>
                <a:cs typeface="Calibri" panose="020F0502020204030204"/>
              </a:rPr>
              <a:t>rektor</a:t>
            </a:r>
            <a:r>
              <a:rPr sz="36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(unit</a:t>
            </a:r>
            <a:r>
              <a:rPr sz="360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bisa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memberikan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informasi</a:t>
            </a:r>
            <a:r>
              <a:rPr sz="36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65" dirty="0">
                <a:latin typeface="Calibri" panose="020F0502020204030204"/>
                <a:cs typeface="Calibri" panose="020F0502020204030204"/>
              </a:rPr>
              <a:t>ke</a:t>
            </a:r>
            <a:r>
              <a:rPr sz="36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latin typeface="Calibri" panose="020F0502020204030204"/>
                <a:cs typeface="Calibri" panose="020F0502020204030204"/>
              </a:rPr>
              <a:t>pada</a:t>
            </a:r>
            <a:r>
              <a:rPr sz="36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Kepala</a:t>
            </a:r>
            <a:r>
              <a:rPr sz="3600" dirty="0">
                <a:latin typeface="Calibri" panose="020F0502020204030204"/>
                <a:cs typeface="Calibri" panose="020F0502020204030204"/>
              </a:rPr>
              <a:t> KP</a:t>
            </a:r>
            <a:r>
              <a:rPr sz="36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latin typeface="Calibri" panose="020F0502020204030204"/>
                <a:cs typeface="Calibri" panose="020F0502020204030204"/>
              </a:rPr>
              <a:t>untuk</a:t>
            </a:r>
            <a:r>
              <a:rPr sz="36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pemutakhiran</a:t>
            </a:r>
            <a:r>
              <a:rPr sz="36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spc="-15" dirty="0">
                <a:latin typeface="Calibri" panose="020F0502020204030204"/>
                <a:cs typeface="Calibri" panose="020F0502020204030204"/>
              </a:rPr>
              <a:t>data)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706600" cy="10287000"/>
            <a:chOff x="0" y="0"/>
            <a:chExt cx="147066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9165388"/>
              <a:ext cx="2715260" cy="1122045"/>
            </a:xfrm>
            <a:custGeom>
              <a:avLst/>
              <a:gdLst/>
              <a:ahLst/>
              <a:cxnLst/>
              <a:rect l="l" t="t" r="r" b="b"/>
              <a:pathLst>
                <a:path w="2715260" h="1122045">
                  <a:moveTo>
                    <a:pt x="0" y="0"/>
                  </a:moveTo>
                  <a:lnTo>
                    <a:pt x="0" y="1121608"/>
                  </a:lnTo>
                  <a:lnTo>
                    <a:pt x="2715016" y="1121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4325620"/>
              <a:ext cx="14706219" cy="59613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7420" y="0"/>
              <a:ext cx="6165723" cy="53070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5700395" cy="7689215"/>
            </a:xfrm>
            <a:custGeom>
              <a:avLst/>
              <a:gdLst/>
              <a:ahLst/>
              <a:cxnLst/>
              <a:rect l="l" t="t" r="r" b="b"/>
              <a:pathLst>
                <a:path w="5700395" h="7689215">
                  <a:moveTo>
                    <a:pt x="5699882" y="0"/>
                  </a:moveTo>
                  <a:lnTo>
                    <a:pt x="0" y="0"/>
                  </a:lnTo>
                  <a:lnTo>
                    <a:pt x="0" y="6872899"/>
                  </a:lnTo>
                  <a:lnTo>
                    <a:pt x="1491107" y="7689088"/>
                  </a:lnTo>
                  <a:lnTo>
                    <a:pt x="5699882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12648"/>
              <a:ext cx="7732775" cy="91653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721868"/>
              <a:ext cx="7169150" cy="8928100"/>
            </a:xfrm>
            <a:custGeom>
              <a:avLst/>
              <a:gdLst/>
              <a:ahLst/>
              <a:cxnLst/>
              <a:rect l="l" t="t" r="r" b="b"/>
              <a:pathLst>
                <a:path w="7169150" h="8928100">
                  <a:moveTo>
                    <a:pt x="3087769" y="8915400"/>
                  </a:moveTo>
                  <a:lnTo>
                    <a:pt x="2322435" y="8915400"/>
                  </a:lnTo>
                  <a:lnTo>
                    <a:pt x="2369805" y="8928100"/>
                  </a:lnTo>
                  <a:lnTo>
                    <a:pt x="3040399" y="8928100"/>
                  </a:lnTo>
                  <a:lnTo>
                    <a:pt x="3087769" y="8915400"/>
                  </a:lnTo>
                  <a:close/>
                </a:path>
                <a:path w="7169150" h="8928100">
                  <a:moveTo>
                    <a:pt x="3229027" y="8902700"/>
                  </a:moveTo>
                  <a:lnTo>
                    <a:pt x="2181179" y="8902700"/>
                  </a:lnTo>
                  <a:lnTo>
                    <a:pt x="2228120" y="8915400"/>
                  </a:lnTo>
                  <a:lnTo>
                    <a:pt x="3182086" y="8915400"/>
                  </a:lnTo>
                  <a:lnTo>
                    <a:pt x="3229027" y="8902700"/>
                  </a:lnTo>
                  <a:close/>
                </a:path>
                <a:path w="7169150" h="8928100">
                  <a:moveTo>
                    <a:pt x="3322465" y="8890000"/>
                  </a:moveTo>
                  <a:lnTo>
                    <a:pt x="2087742" y="8890000"/>
                  </a:lnTo>
                  <a:lnTo>
                    <a:pt x="2134385" y="8902700"/>
                  </a:lnTo>
                  <a:lnTo>
                    <a:pt x="3275821" y="8902700"/>
                  </a:lnTo>
                  <a:lnTo>
                    <a:pt x="3322465" y="8890000"/>
                  </a:lnTo>
                  <a:close/>
                </a:path>
                <a:path w="7169150" h="8928100">
                  <a:moveTo>
                    <a:pt x="3461466" y="8864600"/>
                  </a:moveTo>
                  <a:lnTo>
                    <a:pt x="1948742" y="8864600"/>
                  </a:lnTo>
                  <a:lnTo>
                    <a:pt x="2041253" y="8890000"/>
                  </a:lnTo>
                  <a:lnTo>
                    <a:pt x="3368955" y="8890000"/>
                  </a:lnTo>
                  <a:lnTo>
                    <a:pt x="3461466" y="8864600"/>
                  </a:lnTo>
                  <a:close/>
                </a:path>
                <a:path w="7169150" h="8928100">
                  <a:moveTo>
                    <a:pt x="3599022" y="8839200"/>
                  </a:moveTo>
                  <a:lnTo>
                    <a:pt x="1811188" y="8839200"/>
                  </a:lnTo>
                  <a:lnTo>
                    <a:pt x="1902727" y="8864600"/>
                  </a:lnTo>
                  <a:lnTo>
                    <a:pt x="3507482" y="8864600"/>
                  </a:lnTo>
                  <a:lnTo>
                    <a:pt x="3599022" y="8839200"/>
                  </a:lnTo>
                  <a:close/>
                </a:path>
                <a:path w="7169150" h="8928100">
                  <a:moveTo>
                    <a:pt x="3824878" y="139700"/>
                  </a:moveTo>
                  <a:lnTo>
                    <a:pt x="1585333" y="139700"/>
                  </a:lnTo>
                  <a:lnTo>
                    <a:pt x="1364009" y="203200"/>
                  </a:lnTo>
                  <a:lnTo>
                    <a:pt x="1320316" y="228600"/>
                  </a:lnTo>
                  <a:lnTo>
                    <a:pt x="1147537" y="279400"/>
                  </a:lnTo>
                  <a:lnTo>
                    <a:pt x="1104853" y="304800"/>
                  </a:lnTo>
                  <a:lnTo>
                    <a:pt x="1020115" y="330200"/>
                  </a:lnTo>
                  <a:lnTo>
                    <a:pt x="978067" y="355600"/>
                  </a:lnTo>
                  <a:lnTo>
                    <a:pt x="894625" y="381000"/>
                  </a:lnTo>
                  <a:lnTo>
                    <a:pt x="853236" y="406400"/>
                  </a:lnTo>
                  <a:lnTo>
                    <a:pt x="812072" y="419100"/>
                  </a:lnTo>
                  <a:lnTo>
                    <a:pt x="771135" y="444500"/>
                  </a:lnTo>
                  <a:lnTo>
                    <a:pt x="730428" y="457200"/>
                  </a:lnTo>
                  <a:lnTo>
                    <a:pt x="649715" y="508000"/>
                  </a:lnTo>
                  <a:lnTo>
                    <a:pt x="609714" y="520700"/>
                  </a:lnTo>
                  <a:lnTo>
                    <a:pt x="491161" y="596900"/>
                  </a:lnTo>
                  <a:lnTo>
                    <a:pt x="452136" y="609600"/>
                  </a:lnTo>
                  <a:lnTo>
                    <a:pt x="413362" y="635000"/>
                  </a:lnTo>
                  <a:lnTo>
                    <a:pt x="260820" y="736600"/>
                  </a:lnTo>
                  <a:lnTo>
                    <a:pt x="112492" y="838200"/>
                  </a:lnTo>
                  <a:lnTo>
                    <a:pt x="4110" y="914400"/>
                  </a:lnTo>
                  <a:lnTo>
                    <a:pt x="0" y="914400"/>
                  </a:lnTo>
                  <a:lnTo>
                    <a:pt x="0" y="8026400"/>
                  </a:lnTo>
                  <a:lnTo>
                    <a:pt x="4110" y="8026400"/>
                  </a:lnTo>
                  <a:lnTo>
                    <a:pt x="39959" y="8051800"/>
                  </a:lnTo>
                  <a:lnTo>
                    <a:pt x="149170" y="8128000"/>
                  </a:lnTo>
                  <a:lnTo>
                    <a:pt x="260820" y="8204200"/>
                  </a:lnTo>
                  <a:lnTo>
                    <a:pt x="413362" y="8305800"/>
                  </a:lnTo>
                  <a:lnTo>
                    <a:pt x="452136" y="8318500"/>
                  </a:lnTo>
                  <a:lnTo>
                    <a:pt x="569953" y="8394700"/>
                  </a:lnTo>
                  <a:lnTo>
                    <a:pt x="609714" y="8407400"/>
                  </a:lnTo>
                  <a:lnTo>
                    <a:pt x="689954" y="8458200"/>
                  </a:lnTo>
                  <a:lnTo>
                    <a:pt x="730428" y="8470900"/>
                  </a:lnTo>
                  <a:lnTo>
                    <a:pt x="771135" y="8496300"/>
                  </a:lnTo>
                  <a:lnTo>
                    <a:pt x="812072" y="8509000"/>
                  </a:lnTo>
                  <a:lnTo>
                    <a:pt x="853236" y="8534400"/>
                  </a:lnTo>
                  <a:lnTo>
                    <a:pt x="894625" y="8547100"/>
                  </a:lnTo>
                  <a:lnTo>
                    <a:pt x="936236" y="8572500"/>
                  </a:lnTo>
                  <a:lnTo>
                    <a:pt x="978067" y="8585200"/>
                  </a:lnTo>
                  <a:lnTo>
                    <a:pt x="1020115" y="8610600"/>
                  </a:lnTo>
                  <a:lnTo>
                    <a:pt x="1104853" y="8636000"/>
                  </a:lnTo>
                  <a:lnTo>
                    <a:pt x="1147537" y="8661400"/>
                  </a:lnTo>
                  <a:lnTo>
                    <a:pt x="1765670" y="8839200"/>
                  </a:lnTo>
                  <a:lnTo>
                    <a:pt x="3644540" y="8839200"/>
                  </a:lnTo>
                  <a:lnTo>
                    <a:pt x="4262678" y="8661400"/>
                  </a:lnTo>
                  <a:lnTo>
                    <a:pt x="4305362" y="8636000"/>
                  </a:lnTo>
                  <a:lnTo>
                    <a:pt x="4390100" y="8610600"/>
                  </a:lnTo>
                  <a:lnTo>
                    <a:pt x="4432148" y="8585200"/>
                  </a:lnTo>
                  <a:lnTo>
                    <a:pt x="4473979" y="8572500"/>
                  </a:lnTo>
                  <a:lnTo>
                    <a:pt x="4515590" y="8547100"/>
                  </a:lnTo>
                  <a:lnTo>
                    <a:pt x="4556979" y="8534400"/>
                  </a:lnTo>
                  <a:lnTo>
                    <a:pt x="4598144" y="8509000"/>
                  </a:lnTo>
                  <a:lnTo>
                    <a:pt x="4639080" y="8496300"/>
                  </a:lnTo>
                  <a:lnTo>
                    <a:pt x="4679787" y="8470900"/>
                  </a:lnTo>
                  <a:lnTo>
                    <a:pt x="4720261" y="8458200"/>
                  </a:lnTo>
                  <a:lnTo>
                    <a:pt x="4800502" y="8407400"/>
                  </a:lnTo>
                  <a:lnTo>
                    <a:pt x="4840263" y="8394700"/>
                  </a:lnTo>
                  <a:lnTo>
                    <a:pt x="4958079" y="8318500"/>
                  </a:lnTo>
                  <a:lnTo>
                    <a:pt x="4996854" y="8305800"/>
                  </a:lnTo>
                  <a:lnTo>
                    <a:pt x="5149395" y="8204200"/>
                  </a:lnTo>
                  <a:lnTo>
                    <a:pt x="5261045" y="8128000"/>
                  </a:lnTo>
                  <a:lnTo>
                    <a:pt x="5370256" y="8051800"/>
                  </a:lnTo>
                  <a:lnTo>
                    <a:pt x="5476958" y="7975600"/>
                  </a:lnTo>
                  <a:lnTo>
                    <a:pt x="5511956" y="7937500"/>
                  </a:lnTo>
                  <a:lnTo>
                    <a:pt x="5615205" y="7861300"/>
                  </a:lnTo>
                  <a:lnTo>
                    <a:pt x="5649031" y="7823200"/>
                  </a:lnTo>
                  <a:lnTo>
                    <a:pt x="5682559" y="7797800"/>
                  </a:lnTo>
                  <a:lnTo>
                    <a:pt x="5715784" y="7759700"/>
                  </a:lnTo>
                  <a:lnTo>
                    <a:pt x="5781319" y="7708900"/>
                  </a:lnTo>
                  <a:lnTo>
                    <a:pt x="5813623" y="7670800"/>
                  </a:lnTo>
                  <a:lnTo>
                    <a:pt x="5845616" y="7645400"/>
                  </a:lnTo>
                  <a:lnTo>
                    <a:pt x="5877293" y="7607300"/>
                  </a:lnTo>
                  <a:lnTo>
                    <a:pt x="5908654" y="7581900"/>
                  </a:lnTo>
                  <a:lnTo>
                    <a:pt x="5939694" y="7543800"/>
                  </a:lnTo>
                  <a:lnTo>
                    <a:pt x="5970413" y="7518400"/>
                  </a:lnTo>
                  <a:lnTo>
                    <a:pt x="6000806" y="7480300"/>
                  </a:lnTo>
                  <a:lnTo>
                    <a:pt x="6030872" y="7442200"/>
                  </a:lnTo>
                  <a:lnTo>
                    <a:pt x="6060608" y="7416800"/>
                  </a:lnTo>
                  <a:lnTo>
                    <a:pt x="6090011" y="7378700"/>
                  </a:lnTo>
                  <a:lnTo>
                    <a:pt x="6119079" y="7340600"/>
                  </a:lnTo>
                  <a:lnTo>
                    <a:pt x="6147809" y="7315200"/>
                  </a:lnTo>
                  <a:lnTo>
                    <a:pt x="6176199" y="7277100"/>
                  </a:lnTo>
                  <a:lnTo>
                    <a:pt x="6204246" y="7239000"/>
                  </a:lnTo>
                  <a:lnTo>
                    <a:pt x="6231948" y="7200900"/>
                  </a:lnTo>
                  <a:lnTo>
                    <a:pt x="6259301" y="7175500"/>
                  </a:lnTo>
                  <a:lnTo>
                    <a:pt x="6286304" y="7137400"/>
                  </a:lnTo>
                  <a:lnTo>
                    <a:pt x="6312954" y="7099300"/>
                  </a:lnTo>
                  <a:lnTo>
                    <a:pt x="6339248" y="7061200"/>
                  </a:lnTo>
                  <a:lnTo>
                    <a:pt x="6365184" y="7023100"/>
                  </a:lnTo>
                  <a:lnTo>
                    <a:pt x="6390759" y="6985000"/>
                  </a:lnTo>
                  <a:lnTo>
                    <a:pt x="6415971" y="6946900"/>
                  </a:lnTo>
                  <a:lnTo>
                    <a:pt x="6440816" y="6908800"/>
                  </a:lnTo>
                  <a:lnTo>
                    <a:pt x="6465293" y="6870700"/>
                  </a:lnTo>
                  <a:lnTo>
                    <a:pt x="6489399" y="6832600"/>
                  </a:lnTo>
                  <a:lnTo>
                    <a:pt x="6513132" y="6794500"/>
                  </a:lnTo>
                  <a:lnTo>
                    <a:pt x="6536488" y="6756400"/>
                  </a:lnTo>
                  <a:lnTo>
                    <a:pt x="6559465" y="6718300"/>
                  </a:lnTo>
                  <a:lnTo>
                    <a:pt x="6582061" y="6680200"/>
                  </a:lnTo>
                  <a:lnTo>
                    <a:pt x="6604273" y="6642100"/>
                  </a:lnTo>
                  <a:lnTo>
                    <a:pt x="6626098" y="6604000"/>
                  </a:lnTo>
                  <a:lnTo>
                    <a:pt x="6647534" y="6565900"/>
                  </a:lnTo>
                  <a:lnTo>
                    <a:pt x="6668579" y="6527800"/>
                  </a:lnTo>
                  <a:lnTo>
                    <a:pt x="6689229" y="6489700"/>
                  </a:lnTo>
                  <a:lnTo>
                    <a:pt x="6709483" y="6438900"/>
                  </a:lnTo>
                  <a:lnTo>
                    <a:pt x="6729338" y="6400800"/>
                  </a:lnTo>
                  <a:lnTo>
                    <a:pt x="6748790" y="6362700"/>
                  </a:lnTo>
                  <a:lnTo>
                    <a:pt x="6767838" y="6324600"/>
                  </a:lnTo>
                  <a:lnTo>
                    <a:pt x="6786479" y="6286500"/>
                  </a:lnTo>
                  <a:lnTo>
                    <a:pt x="6804710" y="6235700"/>
                  </a:lnTo>
                  <a:lnTo>
                    <a:pt x="6822530" y="6197600"/>
                  </a:lnTo>
                  <a:lnTo>
                    <a:pt x="6839934" y="6159500"/>
                  </a:lnTo>
                  <a:lnTo>
                    <a:pt x="6856921" y="6108700"/>
                  </a:lnTo>
                  <a:lnTo>
                    <a:pt x="6873489" y="6070600"/>
                  </a:lnTo>
                  <a:lnTo>
                    <a:pt x="6889633" y="6032500"/>
                  </a:lnTo>
                  <a:lnTo>
                    <a:pt x="6905353" y="5981700"/>
                  </a:lnTo>
                  <a:lnTo>
                    <a:pt x="6920646" y="5943600"/>
                  </a:lnTo>
                  <a:lnTo>
                    <a:pt x="6935508" y="5892800"/>
                  </a:lnTo>
                  <a:lnTo>
                    <a:pt x="6949937" y="5854700"/>
                  </a:lnTo>
                  <a:lnTo>
                    <a:pt x="6963932" y="5816600"/>
                  </a:lnTo>
                  <a:lnTo>
                    <a:pt x="6977488" y="5765800"/>
                  </a:lnTo>
                  <a:lnTo>
                    <a:pt x="6990604" y="5727700"/>
                  </a:lnTo>
                  <a:lnTo>
                    <a:pt x="7003277" y="5676900"/>
                  </a:lnTo>
                  <a:lnTo>
                    <a:pt x="7015505" y="5638800"/>
                  </a:lnTo>
                  <a:lnTo>
                    <a:pt x="7027284" y="5588000"/>
                  </a:lnTo>
                  <a:lnTo>
                    <a:pt x="7038613" y="5549900"/>
                  </a:lnTo>
                  <a:lnTo>
                    <a:pt x="7049489" y="5499100"/>
                  </a:lnTo>
                  <a:lnTo>
                    <a:pt x="7059909" y="5448300"/>
                  </a:lnTo>
                  <a:lnTo>
                    <a:pt x="7069870" y="5410200"/>
                  </a:lnTo>
                  <a:lnTo>
                    <a:pt x="7079371" y="5359400"/>
                  </a:lnTo>
                  <a:lnTo>
                    <a:pt x="7088408" y="5321300"/>
                  </a:lnTo>
                  <a:lnTo>
                    <a:pt x="7096979" y="5270500"/>
                  </a:lnTo>
                  <a:lnTo>
                    <a:pt x="7105081" y="5219700"/>
                  </a:lnTo>
                  <a:lnTo>
                    <a:pt x="7112713" y="5181600"/>
                  </a:lnTo>
                  <a:lnTo>
                    <a:pt x="7119870" y="5130800"/>
                  </a:lnTo>
                  <a:lnTo>
                    <a:pt x="7126551" y="5092700"/>
                  </a:lnTo>
                  <a:lnTo>
                    <a:pt x="7132754" y="5041900"/>
                  </a:lnTo>
                  <a:lnTo>
                    <a:pt x="7138475" y="4991100"/>
                  </a:lnTo>
                  <a:lnTo>
                    <a:pt x="7143712" y="4940300"/>
                  </a:lnTo>
                  <a:lnTo>
                    <a:pt x="7148462" y="4902200"/>
                  </a:lnTo>
                  <a:lnTo>
                    <a:pt x="7152723" y="4851400"/>
                  </a:lnTo>
                  <a:lnTo>
                    <a:pt x="7156493" y="4800600"/>
                  </a:lnTo>
                  <a:lnTo>
                    <a:pt x="7159768" y="4762500"/>
                  </a:lnTo>
                  <a:lnTo>
                    <a:pt x="7162546" y="4711700"/>
                  </a:lnTo>
                  <a:lnTo>
                    <a:pt x="7164825" y="4660900"/>
                  </a:lnTo>
                  <a:lnTo>
                    <a:pt x="7166602" y="4610100"/>
                  </a:lnTo>
                  <a:lnTo>
                    <a:pt x="7167874" y="4559300"/>
                  </a:lnTo>
                  <a:lnTo>
                    <a:pt x="7168640" y="4521200"/>
                  </a:lnTo>
                  <a:lnTo>
                    <a:pt x="7168896" y="4470400"/>
                  </a:lnTo>
                  <a:lnTo>
                    <a:pt x="7168640" y="4419600"/>
                  </a:lnTo>
                  <a:lnTo>
                    <a:pt x="7167874" y="4368800"/>
                  </a:lnTo>
                  <a:lnTo>
                    <a:pt x="7166602" y="4330700"/>
                  </a:lnTo>
                  <a:lnTo>
                    <a:pt x="7164825" y="4279900"/>
                  </a:lnTo>
                  <a:lnTo>
                    <a:pt x="7162546" y="4229100"/>
                  </a:lnTo>
                  <a:lnTo>
                    <a:pt x="7159768" y="4178300"/>
                  </a:lnTo>
                  <a:lnTo>
                    <a:pt x="7156493" y="4127500"/>
                  </a:lnTo>
                  <a:lnTo>
                    <a:pt x="7152723" y="4089400"/>
                  </a:lnTo>
                  <a:lnTo>
                    <a:pt x="7148462" y="4038600"/>
                  </a:lnTo>
                  <a:lnTo>
                    <a:pt x="7143712" y="3987800"/>
                  </a:lnTo>
                  <a:lnTo>
                    <a:pt x="7138475" y="3949700"/>
                  </a:lnTo>
                  <a:lnTo>
                    <a:pt x="7132754" y="3898900"/>
                  </a:lnTo>
                  <a:lnTo>
                    <a:pt x="7126551" y="3848100"/>
                  </a:lnTo>
                  <a:lnTo>
                    <a:pt x="7119870" y="3810000"/>
                  </a:lnTo>
                  <a:lnTo>
                    <a:pt x="7112713" y="3759200"/>
                  </a:lnTo>
                  <a:lnTo>
                    <a:pt x="7105081" y="3708400"/>
                  </a:lnTo>
                  <a:lnTo>
                    <a:pt x="7096979" y="3670300"/>
                  </a:lnTo>
                  <a:lnTo>
                    <a:pt x="7088408" y="3619500"/>
                  </a:lnTo>
                  <a:lnTo>
                    <a:pt x="7079371" y="3568700"/>
                  </a:lnTo>
                  <a:lnTo>
                    <a:pt x="7069870" y="3530600"/>
                  </a:lnTo>
                  <a:lnTo>
                    <a:pt x="7059909" y="3479800"/>
                  </a:lnTo>
                  <a:lnTo>
                    <a:pt x="7049489" y="3441700"/>
                  </a:lnTo>
                  <a:lnTo>
                    <a:pt x="7038613" y="3390900"/>
                  </a:lnTo>
                  <a:lnTo>
                    <a:pt x="7027284" y="3352800"/>
                  </a:lnTo>
                  <a:lnTo>
                    <a:pt x="7015505" y="3302000"/>
                  </a:lnTo>
                  <a:lnTo>
                    <a:pt x="7003277" y="3263900"/>
                  </a:lnTo>
                  <a:lnTo>
                    <a:pt x="6990604" y="3213100"/>
                  </a:lnTo>
                  <a:lnTo>
                    <a:pt x="6977488" y="3175000"/>
                  </a:lnTo>
                  <a:lnTo>
                    <a:pt x="6963932" y="3124200"/>
                  </a:lnTo>
                  <a:lnTo>
                    <a:pt x="6949937" y="3086100"/>
                  </a:lnTo>
                  <a:lnTo>
                    <a:pt x="6935508" y="3035300"/>
                  </a:lnTo>
                  <a:lnTo>
                    <a:pt x="6920646" y="2997200"/>
                  </a:lnTo>
                  <a:lnTo>
                    <a:pt x="6905353" y="2959100"/>
                  </a:lnTo>
                  <a:lnTo>
                    <a:pt x="6889633" y="2908300"/>
                  </a:lnTo>
                  <a:lnTo>
                    <a:pt x="6873489" y="2870200"/>
                  </a:lnTo>
                  <a:lnTo>
                    <a:pt x="6856921" y="2832100"/>
                  </a:lnTo>
                  <a:lnTo>
                    <a:pt x="6839934" y="2781300"/>
                  </a:lnTo>
                  <a:lnTo>
                    <a:pt x="6822530" y="2743200"/>
                  </a:lnTo>
                  <a:lnTo>
                    <a:pt x="6804710" y="2705100"/>
                  </a:lnTo>
                  <a:lnTo>
                    <a:pt x="6786479" y="2654300"/>
                  </a:lnTo>
                  <a:lnTo>
                    <a:pt x="6767838" y="2616200"/>
                  </a:lnTo>
                  <a:lnTo>
                    <a:pt x="6748790" y="2578100"/>
                  </a:lnTo>
                  <a:lnTo>
                    <a:pt x="6729338" y="2540000"/>
                  </a:lnTo>
                  <a:lnTo>
                    <a:pt x="6709483" y="2489200"/>
                  </a:lnTo>
                  <a:lnTo>
                    <a:pt x="6689229" y="2451100"/>
                  </a:lnTo>
                  <a:lnTo>
                    <a:pt x="6668579" y="2413000"/>
                  </a:lnTo>
                  <a:lnTo>
                    <a:pt x="6647534" y="2374900"/>
                  </a:lnTo>
                  <a:lnTo>
                    <a:pt x="6626098" y="2336800"/>
                  </a:lnTo>
                  <a:lnTo>
                    <a:pt x="6604273" y="2298700"/>
                  </a:lnTo>
                  <a:lnTo>
                    <a:pt x="6582061" y="2260600"/>
                  </a:lnTo>
                  <a:lnTo>
                    <a:pt x="6559465" y="2209800"/>
                  </a:lnTo>
                  <a:lnTo>
                    <a:pt x="6536488" y="2171700"/>
                  </a:lnTo>
                  <a:lnTo>
                    <a:pt x="6513132" y="2133600"/>
                  </a:lnTo>
                  <a:lnTo>
                    <a:pt x="6489399" y="2095500"/>
                  </a:lnTo>
                  <a:lnTo>
                    <a:pt x="6465293" y="2057400"/>
                  </a:lnTo>
                  <a:lnTo>
                    <a:pt x="6440816" y="2019300"/>
                  </a:lnTo>
                  <a:lnTo>
                    <a:pt x="6415971" y="1981200"/>
                  </a:lnTo>
                  <a:lnTo>
                    <a:pt x="6390759" y="1943100"/>
                  </a:lnTo>
                  <a:lnTo>
                    <a:pt x="6365184" y="1917700"/>
                  </a:lnTo>
                  <a:lnTo>
                    <a:pt x="6339248" y="1879600"/>
                  </a:lnTo>
                  <a:lnTo>
                    <a:pt x="6312954" y="1841500"/>
                  </a:lnTo>
                  <a:lnTo>
                    <a:pt x="6286304" y="1803400"/>
                  </a:lnTo>
                  <a:lnTo>
                    <a:pt x="6259301" y="1765300"/>
                  </a:lnTo>
                  <a:lnTo>
                    <a:pt x="6231948" y="1727200"/>
                  </a:lnTo>
                  <a:lnTo>
                    <a:pt x="6204246" y="1701800"/>
                  </a:lnTo>
                  <a:lnTo>
                    <a:pt x="6176199" y="1663700"/>
                  </a:lnTo>
                  <a:lnTo>
                    <a:pt x="6147809" y="1625600"/>
                  </a:lnTo>
                  <a:lnTo>
                    <a:pt x="6119079" y="1587500"/>
                  </a:lnTo>
                  <a:lnTo>
                    <a:pt x="6090011" y="1562100"/>
                  </a:lnTo>
                  <a:lnTo>
                    <a:pt x="6060608" y="1524000"/>
                  </a:lnTo>
                  <a:lnTo>
                    <a:pt x="6030872" y="1485900"/>
                  </a:lnTo>
                  <a:lnTo>
                    <a:pt x="6000806" y="1460500"/>
                  </a:lnTo>
                  <a:lnTo>
                    <a:pt x="5970413" y="1422400"/>
                  </a:lnTo>
                  <a:lnTo>
                    <a:pt x="5939694" y="1397000"/>
                  </a:lnTo>
                  <a:lnTo>
                    <a:pt x="5908654" y="1358900"/>
                  </a:lnTo>
                  <a:lnTo>
                    <a:pt x="5877293" y="1333500"/>
                  </a:lnTo>
                  <a:lnTo>
                    <a:pt x="5845616" y="1295400"/>
                  </a:lnTo>
                  <a:lnTo>
                    <a:pt x="5813623" y="1270000"/>
                  </a:lnTo>
                  <a:lnTo>
                    <a:pt x="5781319" y="1231900"/>
                  </a:lnTo>
                  <a:lnTo>
                    <a:pt x="5748705" y="1206500"/>
                  </a:lnTo>
                  <a:lnTo>
                    <a:pt x="5715784" y="1168400"/>
                  </a:lnTo>
                  <a:lnTo>
                    <a:pt x="5649031" y="1117600"/>
                  </a:lnTo>
                  <a:lnTo>
                    <a:pt x="5615205" y="1079500"/>
                  </a:lnTo>
                  <a:lnTo>
                    <a:pt x="5546665" y="1028700"/>
                  </a:lnTo>
                  <a:lnTo>
                    <a:pt x="5511956" y="990600"/>
                  </a:lnTo>
                  <a:lnTo>
                    <a:pt x="5406106" y="914400"/>
                  </a:lnTo>
                  <a:lnTo>
                    <a:pt x="5297723" y="838200"/>
                  </a:lnTo>
                  <a:lnTo>
                    <a:pt x="5149395" y="736600"/>
                  </a:lnTo>
                  <a:lnTo>
                    <a:pt x="4996854" y="635000"/>
                  </a:lnTo>
                  <a:lnTo>
                    <a:pt x="4958079" y="609600"/>
                  </a:lnTo>
                  <a:lnTo>
                    <a:pt x="4919054" y="596900"/>
                  </a:lnTo>
                  <a:lnTo>
                    <a:pt x="4800502" y="520700"/>
                  </a:lnTo>
                  <a:lnTo>
                    <a:pt x="4760501" y="508000"/>
                  </a:lnTo>
                  <a:lnTo>
                    <a:pt x="4679787" y="457200"/>
                  </a:lnTo>
                  <a:lnTo>
                    <a:pt x="4639080" y="444500"/>
                  </a:lnTo>
                  <a:lnTo>
                    <a:pt x="4598144" y="419100"/>
                  </a:lnTo>
                  <a:lnTo>
                    <a:pt x="4556979" y="406400"/>
                  </a:lnTo>
                  <a:lnTo>
                    <a:pt x="4515590" y="381000"/>
                  </a:lnTo>
                  <a:lnTo>
                    <a:pt x="4432148" y="355600"/>
                  </a:lnTo>
                  <a:lnTo>
                    <a:pt x="4390100" y="330200"/>
                  </a:lnTo>
                  <a:lnTo>
                    <a:pt x="4305362" y="304800"/>
                  </a:lnTo>
                  <a:lnTo>
                    <a:pt x="4262678" y="279400"/>
                  </a:lnTo>
                  <a:lnTo>
                    <a:pt x="4089897" y="228600"/>
                  </a:lnTo>
                  <a:lnTo>
                    <a:pt x="4046204" y="203200"/>
                  </a:lnTo>
                  <a:lnTo>
                    <a:pt x="3824878" y="139700"/>
                  </a:lnTo>
                  <a:close/>
                </a:path>
                <a:path w="7169150" h="8928100">
                  <a:moveTo>
                    <a:pt x="3599022" y="88900"/>
                  </a:moveTo>
                  <a:lnTo>
                    <a:pt x="1811188" y="88900"/>
                  </a:lnTo>
                  <a:lnTo>
                    <a:pt x="1630152" y="139700"/>
                  </a:lnTo>
                  <a:lnTo>
                    <a:pt x="3780059" y="139700"/>
                  </a:lnTo>
                  <a:lnTo>
                    <a:pt x="3599022" y="88900"/>
                  </a:lnTo>
                  <a:close/>
                </a:path>
                <a:path w="7169150" h="8928100">
                  <a:moveTo>
                    <a:pt x="3461466" y="63500"/>
                  </a:moveTo>
                  <a:lnTo>
                    <a:pt x="1948742" y="63500"/>
                  </a:lnTo>
                  <a:lnTo>
                    <a:pt x="1856874" y="88900"/>
                  </a:lnTo>
                  <a:lnTo>
                    <a:pt x="3553335" y="88900"/>
                  </a:lnTo>
                  <a:lnTo>
                    <a:pt x="3461466" y="63500"/>
                  </a:lnTo>
                  <a:close/>
                </a:path>
                <a:path w="7169150" h="8928100">
                  <a:moveTo>
                    <a:pt x="3368955" y="50800"/>
                  </a:moveTo>
                  <a:lnTo>
                    <a:pt x="2041253" y="50800"/>
                  </a:lnTo>
                  <a:lnTo>
                    <a:pt x="1994918" y="63500"/>
                  </a:lnTo>
                  <a:lnTo>
                    <a:pt x="3415290" y="63500"/>
                  </a:lnTo>
                  <a:lnTo>
                    <a:pt x="3368955" y="50800"/>
                  </a:lnTo>
                  <a:close/>
                </a:path>
                <a:path w="7169150" h="8928100">
                  <a:moveTo>
                    <a:pt x="3275821" y="38100"/>
                  </a:moveTo>
                  <a:lnTo>
                    <a:pt x="2134385" y="38100"/>
                  </a:lnTo>
                  <a:lnTo>
                    <a:pt x="2087742" y="50800"/>
                  </a:lnTo>
                  <a:lnTo>
                    <a:pt x="3322465" y="50800"/>
                  </a:lnTo>
                  <a:lnTo>
                    <a:pt x="3275821" y="38100"/>
                  </a:lnTo>
                  <a:close/>
                </a:path>
                <a:path w="7169150" h="8928100">
                  <a:moveTo>
                    <a:pt x="3182086" y="25400"/>
                  </a:moveTo>
                  <a:lnTo>
                    <a:pt x="2228120" y="25400"/>
                  </a:lnTo>
                  <a:lnTo>
                    <a:pt x="2181179" y="38100"/>
                  </a:lnTo>
                  <a:lnTo>
                    <a:pt x="3229027" y="38100"/>
                  </a:lnTo>
                  <a:lnTo>
                    <a:pt x="3182086" y="25400"/>
                  </a:lnTo>
                  <a:close/>
                </a:path>
                <a:path w="7169150" h="8928100">
                  <a:moveTo>
                    <a:pt x="3040399" y="12700"/>
                  </a:moveTo>
                  <a:lnTo>
                    <a:pt x="2369805" y="12700"/>
                  </a:lnTo>
                  <a:lnTo>
                    <a:pt x="2322435" y="25400"/>
                  </a:lnTo>
                  <a:lnTo>
                    <a:pt x="3087769" y="25400"/>
                  </a:lnTo>
                  <a:lnTo>
                    <a:pt x="3040399" y="12700"/>
                  </a:lnTo>
                  <a:close/>
                </a:path>
                <a:path w="7169150" h="8928100">
                  <a:moveTo>
                    <a:pt x="2849569" y="0"/>
                  </a:moveTo>
                  <a:lnTo>
                    <a:pt x="2560633" y="0"/>
                  </a:lnTo>
                  <a:lnTo>
                    <a:pt x="2512728" y="12700"/>
                  </a:lnTo>
                  <a:lnTo>
                    <a:pt x="2897474" y="12700"/>
                  </a:lnTo>
                  <a:lnTo>
                    <a:pt x="2849569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1138427"/>
              <a:ext cx="6891655" cy="8343900"/>
            </a:xfrm>
            <a:custGeom>
              <a:avLst/>
              <a:gdLst/>
              <a:ahLst/>
              <a:cxnLst/>
              <a:rect l="l" t="t" r="r" b="b"/>
              <a:pathLst>
                <a:path w="6891655" h="8343900">
                  <a:moveTo>
                    <a:pt x="3051132" y="8331200"/>
                  </a:moveTo>
                  <a:lnTo>
                    <a:pt x="2380399" y="8331200"/>
                  </a:lnTo>
                  <a:lnTo>
                    <a:pt x="2427886" y="8343900"/>
                  </a:lnTo>
                  <a:lnTo>
                    <a:pt x="3003646" y="8343900"/>
                  </a:lnTo>
                  <a:lnTo>
                    <a:pt x="3051132" y="8331200"/>
                  </a:lnTo>
                  <a:close/>
                </a:path>
                <a:path w="6891655" h="8343900">
                  <a:moveTo>
                    <a:pt x="3192689" y="8318500"/>
                  </a:moveTo>
                  <a:lnTo>
                    <a:pt x="2238842" y="8318500"/>
                  </a:lnTo>
                  <a:lnTo>
                    <a:pt x="2285874" y="8331200"/>
                  </a:lnTo>
                  <a:lnTo>
                    <a:pt x="3145657" y="8331200"/>
                  </a:lnTo>
                  <a:lnTo>
                    <a:pt x="3192689" y="8318500"/>
                  </a:lnTo>
                  <a:close/>
                </a:path>
                <a:path w="6891655" h="8343900">
                  <a:moveTo>
                    <a:pt x="3286277" y="8305800"/>
                  </a:moveTo>
                  <a:lnTo>
                    <a:pt x="2145253" y="8305800"/>
                  </a:lnTo>
                  <a:lnTo>
                    <a:pt x="2191967" y="8318500"/>
                  </a:lnTo>
                  <a:lnTo>
                    <a:pt x="3239563" y="8318500"/>
                  </a:lnTo>
                  <a:lnTo>
                    <a:pt x="3286277" y="8305800"/>
                  </a:lnTo>
                  <a:close/>
                </a:path>
                <a:path w="6891655" h="8343900">
                  <a:moveTo>
                    <a:pt x="3379211" y="8293100"/>
                  </a:moveTo>
                  <a:lnTo>
                    <a:pt x="2052318" y="8293100"/>
                  </a:lnTo>
                  <a:lnTo>
                    <a:pt x="2098702" y="8305800"/>
                  </a:lnTo>
                  <a:lnTo>
                    <a:pt x="3332827" y="8305800"/>
                  </a:lnTo>
                  <a:lnTo>
                    <a:pt x="3379211" y="8293100"/>
                  </a:lnTo>
                  <a:close/>
                </a:path>
                <a:path w="6891655" h="8343900">
                  <a:moveTo>
                    <a:pt x="3517336" y="8267700"/>
                  </a:moveTo>
                  <a:lnTo>
                    <a:pt x="1914192" y="8267700"/>
                  </a:lnTo>
                  <a:lnTo>
                    <a:pt x="2006102" y="8293100"/>
                  </a:lnTo>
                  <a:lnTo>
                    <a:pt x="3425426" y="8293100"/>
                  </a:lnTo>
                  <a:lnTo>
                    <a:pt x="3517336" y="8267700"/>
                  </a:lnTo>
                  <a:close/>
                </a:path>
                <a:path w="6891655" h="8343900">
                  <a:moveTo>
                    <a:pt x="3743943" y="8216900"/>
                  </a:moveTo>
                  <a:lnTo>
                    <a:pt x="1687583" y="8216900"/>
                  </a:lnTo>
                  <a:lnTo>
                    <a:pt x="1868502" y="8267700"/>
                  </a:lnTo>
                  <a:lnTo>
                    <a:pt x="3563026" y="8267700"/>
                  </a:lnTo>
                  <a:lnTo>
                    <a:pt x="3743943" y="8216900"/>
                  </a:lnTo>
                  <a:close/>
                </a:path>
                <a:path w="6891655" h="8343900">
                  <a:moveTo>
                    <a:pt x="3608534" y="88900"/>
                  </a:moveTo>
                  <a:lnTo>
                    <a:pt x="1822993" y="88900"/>
                  </a:lnTo>
                  <a:lnTo>
                    <a:pt x="1335188" y="228600"/>
                  </a:lnTo>
                  <a:lnTo>
                    <a:pt x="1292082" y="254000"/>
                  </a:lnTo>
                  <a:lnTo>
                    <a:pt x="1164089" y="292100"/>
                  </a:lnTo>
                  <a:lnTo>
                    <a:pt x="1121877" y="317500"/>
                  </a:lnTo>
                  <a:lnTo>
                    <a:pt x="1079896" y="330200"/>
                  </a:lnTo>
                  <a:lnTo>
                    <a:pt x="1038149" y="355600"/>
                  </a:lnTo>
                  <a:lnTo>
                    <a:pt x="955368" y="381000"/>
                  </a:lnTo>
                  <a:lnTo>
                    <a:pt x="873559" y="431800"/>
                  </a:lnTo>
                  <a:lnTo>
                    <a:pt x="833026" y="444500"/>
                  </a:lnTo>
                  <a:lnTo>
                    <a:pt x="792744" y="469900"/>
                  </a:lnTo>
                  <a:lnTo>
                    <a:pt x="752717" y="482600"/>
                  </a:lnTo>
                  <a:lnTo>
                    <a:pt x="634193" y="558800"/>
                  </a:lnTo>
                  <a:lnTo>
                    <a:pt x="595214" y="571500"/>
                  </a:lnTo>
                  <a:lnTo>
                    <a:pt x="518066" y="622300"/>
                  </a:lnTo>
                  <a:lnTo>
                    <a:pt x="367095" y="723900"/>
                  </a:lnTo>
                  <a:lnTo>
                    <a:pt x="256868" y="800100"/>
                  </a:lnTo>
                  <a:lnTo>
                    <a:pt x="149303" y="876300"/>
                  </a:lnTo>
                  <a:lnTo>
                    <a:pt x="114054" y="914400"/>
                  </a:lnTo>
                  <a:lnTo>
                    <a:pt x="10161" y="990600"/>
                  </a:lnTo>
                  <a:lnTo>
                    <a:pt x="0" y="1003300"/>
                  </a:lnTo>
                  <a:lnTo>
                    <a:pt x="0" y="7340600"/>
                  </a:lnTo>
                  <a:lnTo>
                    <a:pt x="10161" y="7353300"/>
                  </a:lnTo>
                  <a:lnTo>
                    <a:pt x="44479" y="7378700"/>
                  </a:lnTo>
                  <a:lnTo>
                    <a:pt x="79111" y="7416800"/>
                  </a:lnTo>
                  <a:lnTo>
                    <a:pt x="149303" y="7467600"/>
                  </a:lnTo>
                  <a:lnTo>
                    <a:pt x="256868" y="7543800"/>
                  </a:lnTo>
                  <a:lnTo>
                    <a:pt x="293319" y="7581900"/>
                  </a:lnTo>
                  <a:lnTo>
                    <a:pt x="330062" y="7607300"/>
                  </a:lnTo>
                  <a:lnTo>
                    <a:pt x="442018" y="7683500"/>
                  </a:lnTo>
                  <a:lnTo>
                    <a:pt x="479903" y="7696200"/>
                  </a:lnTo>
                  <a:lnTo>
                    <a:pt x="518066" y="7721600"/>
                  </a:lnTo>
                  <a:lnTo>
                    <a:pt x="673439" y="7823200"/>
                  </a:lnTo>
                  <a:lnTo>
                    <a:pt x="712948" y="7835900"/>
                  </a:lnTo>
                  <a:lnTo>
                    <a:pt x="792744" y="7886700"/>
                  </a:lnTo>
                  <a:lnTo>
                    <a:pt x="833026" y="7899400"/>
                  </a:lnTo>
                  <a:lnTo>
                    <a:pt x="873559" y="7924800"/>
                  </a:lnTo>
                  <a:lnTo>
                    <a:pt x="914341" y="7937500"/>
                  </a:lnTo>
                  <a:lnTo>
                    <a:pt x="955368" y="7962900"/>
                  </a:lnTo>
                  <a:lnTo>
                    <a:pt x="996638" y="7975600"/>
                  </a:lnTo>
                  <a:lnTo>
                    <a:pt x="1038149" y="8001000"/>
                  </a:lnTo>
                  <a:lnTo>
                    <a:pt x="1079896" y="8013700"/>
                  </a:lnTo>
                  <a:lnTo>
                    <a:pt x="1121877" y="8039100"/>
                  </a:lnTo>
                  <a:lnTo>
                    <a:pt x="1206529" y="8064500"/>
                  </a:lnTo>
                  <a:lnTo>
                    <a:pt x="1249194" y="8089900"/>
                  </a:lnTo>
                  <a:lnTo>
                    <a:pt x="1422048" y="8140700"/>
                  </a:lnTo>
                  <a:lnTo>
                    <a:pt x="1465795" y="8166100"/>
                  </a:lnTo>
                  <a:lnTo>
                    <a:pt x="1642828" y="8216900"/>
                  </a:lnTo>
                  <a:lnTo>
                    <a:pt x="3788698" y="8216900"/>
                  </a:lnTo>
                  <a:lnTo>
                    <a:pt x="3965731" y="8166100"/>
                  </a:lnTo>
                  <a:lnTo>
                    <a:pt x="4009477" y="8140700"/>
                  </a:lnTo>
                  <a:lnTo>
                    <a:pt x="4182331" y="8089900"/>
                  </a:lnTo>
                  <a:lnTo>
                    <a:pt x="4224996" y="8064500"/>
                  </a:lnTo>
                  <a:lnTo>
                    <a:pt x="4309648" y="8039100"/>
                  </a:lnTo>
                  <a:lnTo>
                    <a:pt x="4351629" y="8013700"/>
                  </a:lnTo>
                  <a:lnTo>
                    <a:pt x="4393376" y="8001000"/>
                  </a:lnTo>
                  <a:lnTo>
                    <a:pt x="4434886" y="7975600"/>
                  </a:lnTo>
                  <a:lnTo>
                    <a:pt x="4476156" y="7962900"/>
                  </a:lnTo>
                  <a:lnTo>
                    <a:pt x="4517183" y="7937500"/>
                  </a:lnTo>
                  <a:lnTo>
                    <a:pt x="4557965" y="7924800"/>
                  </a:lnTo>
                  <a:lnTo>
                    <a:pt x="4598498" y="7899400"/>
                  </a:lnTo>
                  <a:lnTo>
                    <a:pt x="4638780" y="7886700"/>
                  </a:lnTo>
                  <a:lnTo>
                    <a:pt x="4718576" y="7835900"/>
                  </a:lnTo>
                  <a:lnTo>
                    <a:pt x="4758085" y="7823200"/>
                  </a:lnTo>
                  <a:lnTo>
                    <a:pt x="4913458" y="7721600"/>
                  </a:lnTo>
                  <a:lnTo>
                    <a:pt x="4951621" y="7696200"/>
                  </a:lnTo>
                  <a:lnTo>
                    <a:pt x="4989506" y="7683500"/>
                  </a:lnTo>
                  <a:lnTo>
                    <a:pt x="5101462" y="7607300"/>
                  </a:lnTo>
                  <a:lnTo>
                    <a:pt x="5138205" y="7581900"/>
                  </a:lnTo>
                  <a:lnTo>
                    <a:pt x="5174656" y="7543800"/>
                  </a:lnTo>
                  <a:lnTo>
                    <a:pt x="5282221" y="7467600"/>
                  </a:lnTo>
                  <a:lnTo>
                    <a:pt x="5352413" y="7416800"/>
                  </a:lnTo>
                  <a:lnTo>
                    <a:pt x="5387045" y="7378700"/>
                  </a:lnTo>
                  <a:lnTo>
                    <a:pt x="5455366" y="7327900"/>
                  </a:lnTo>
                  <a:lnTo>
                    <a:pt x="5489050" y="7302500"/>
                  </a:lnTo>
                  <a:lnTo>
                    <a:pt x="5522411" y="7264400"/>
                  </a:lnTo>
                  <a:lnTo>
                    <a:pt x="5555447" y="7239000"/>
                  </a:lnTo>
                  <a:lnTo>
                    <a:pt x="5588155" y="7200900"/>
                  </a:lnTo>
                  <a:lnTo>
                    <a:pt x="5620532" y="7175500"/>
                  </a:lnTo>
                  <a:lnTo>
                    <a:pt x="5652575" y="7137400"/>
                  </a:lnTo>
                  <a:lnTo>
                    <a:pt x="5684281" y="7112000"/>
                  </a:lnTo>
                  <a:lnTo>
                    <a:pt x="5715647" y="7073900"/>
                  </a:lnTo>
                  <a:lnTo>
                    <a:pt x="5746671" y="7048500"/>
                  </a:lnTo>
                  <a:lnTo>
                    <a:pt x="5777348" y="7010400"/>
                  </a:lnTo>
                  <a:lnTo>
                    <a:pt x="5807678" y="6985000"/>
                  </a:lnTo>
                  <a:lnTo>
                    <a:pt x="5837655" y="6946900"/>
                  </a:lnTo>
                  <a:lnTo>
                    <a:pt x="5867279" y="6908800"/>
                  </a:lnTo>
                  <a:lnTo>
                    <a:pt x="5896544" y="6883400"/>
                  </a:lnTo>
                  <a:lnTo>
                    <a:pt x="5925450" y="6845300"/>
                  </a:lnTo>
                  <a:lnTo>
                    <a:pt x="5953992" y="6807200"/>
                  </a:lnTo>
                  <a:lnTo>
                    <a:pt x="5982168" y="6781800"/>
                  </a:lnTo>
                  <a:lnTo>
                    <a:pt x="6009974" y="6743700"/>
                  </a:lnTo>
                  <a:lnTo>
                    <a:pt x="6037409" y="6705600"/>
                  </a:lnTo>
                  <a:lnTo>
                    <a:pt x="6064468" y="6667500"/>
                  </a:lnTo>
                  <a:lnTo>
                    <a:pt x="6091149" y="6629400"/>
                  </a:lnTo>
                  <a:lnTo>
                    <a:pt x="6117450" y="6591300"/>
                  </a:lnTo>
                  <a:lnTo>
                    <a:pt x="6143366" y="6565900"/>
                  </a:lnTo>
                  <a:lnTo>
                    <a:pt x="6168896" y="6527800"/>
                  </a:lnTo>
                  <a:lnTo>
                    <a:pt x="6194036" y="6489700"/>
                  </a:lnTo>
                  <a:lnTo>
                    <a:pt x="6218783" y="6451600"/>
                  </a:lnTo>
                  <a:lnTo>
                    <a:pt x="6243134" y="6413500"/>
                  </a:lnTo>
                  <a:lnTo>
                    <a:pt x="6267087" y="6375400"/>
                  </a:lnTo>
                  <a:lnTo>
                    <a:pt x="6290638" y="6337300"/>
                  </a:lnTo>
                  <a:lnTo>
                    <a:pt x="6313785" y="6299200"/>
                  </a:lnTo>
                  <a:lnTo>
                    <a:pt x="6336525" y="6261100"/>
                  </a:lnTo>
                  <a:lnTo>
                    <a:pt x="6358854" y="6223000"/>
                  </a:lnTo>
                  <a:lnTo>
                    <a:pt x="6380769" y="6172200"/>
                  </a:lnTo>
                  <a:lnTo>
                    <a:pt x="6402269" y="6134100"/>
                  </a:lnTo>
                  <a:lnTo>
                    <a:pt x="6423349" y="6096000"/>
                  </a:lnTo>
                  <a:lnTo>
                    <a:pt x="6444007" y="6057900"/>
                  </a:lnTo>
                  <a:lnTo>
                    <a:pt x="6464240" y="6019800"/>
                  </a:lnTo>
                  <a:lnTo>
                    <a:pt x="6484045" y="5981700"/>
                  </a:lnTo>
                  <a:lnTo>
                    <a:pt x="6503419" y="5930900"/>
                  </a:lnTo>
                  <a:lnTo>
                    <a:pt x="6522360" y="5892800"/>
                  </a:lnTo>
                  <a:lnTo>
                    <a:pt x="6540863" y="5854700"/>
                  </a:lnTo>
                  <a:lnTo>
                    <a:pt x="6558927" y="5816600"/>
                  </a:lnTo>
                  <a:lnTo>
                    <a:pt x="6576547" y="5765800"/>
                  </a:lnTo>
                  <a:lnTo>
                    <a:pt x="6593723" y="5727700"/>
                  </a:lnTo>
                  <a:lnTo>
                    <a:pt x="6610449" y="5689600"/>
                  </a:lnTo>
                  <a:lnTo>
                    <a:pt x="6626725" y="5638800"/>
                  </a:lnTo>
                  <a:lnTo>
                    <a:pt x="6642545" y="5600700"/>
                  </a:lnTo>
                  <a:lnTo>
                    <a:pt x="6657908" y="5549900"/>
                  </a:lnTo>
                  <a:lnTo>
                    <a:pt x="6672811" y="5511800"/>
                  </a:lnTo>
                  <a:lnTo>
                    <a:pt x="6687251" y="5473700"/>
                  </a:lnTo>
                  <a:lnTo>
                    <a:pt x="6701224" y="5422900"/>
                  </a:lnTo>
                  <a:lnTo>
                    <a:pt x="6714729" y="5384800"/>
                  </a:lnTo>
                  <a:lnTo>
                    <a:pt x="6727761" y="5334000"/>
                  </a:lnTo>
                  <a:lnTo>
                    <a:pt x="6740318" y="5295900"/>
                  </a:lnTo>
                  <a:lnTo>
                    <a:pt x="6752397" y="5245100"/>
                  </a:lnTo>
                  <a:lnTo>
                    <a:pt x="6763995" y="5207000"/>
                  </a:lnTo>
                  <a:lnTo>
                    <a:pt x="6775109" y="5156200"/>
                  </a:lnTo>
                  <a:lnTo>
                    <a:pt x="6785737" y="5118100"/>
                  </a:lnTo>
                  <a:lnTo>
                    <a:pt x="6795874" y="5067300"/>
                  </a:lnTo>
                  <a:lnTo>
                    <a:pt x="6805519" y="5016500"/>
                  </a:lnTo>
                  <a:lnTo>
                    <a:pt x="6814669" y="4978400"/>
                  </a:lnTo>
                  <a:lnTo>
                    <a:pt x="6823320" y="4927600"/>
                  </a:lnTo>
                  <a:lnTo>
                    <a:pt x="6831469" y="4889500"/>
                  </a:lnTo>
                  <a:lnTo>
                    <a:pt x="6839114" y="4838700"/>
                  </a:lnTo>
                  <a:lnTo>
                    <a:pt x="6846251" y="4787900"/>
                  </a:lnTo>
                  <a:lnTo>
                    <a:pt x="6852878" y="4749800"/>
                  </a:lnTo>
                  <a:lnTo>
                    <a:pt x="6858992" y="4699000"/>
                  </a:lnTo>
                  <a:lnTo>
                    <a:pt x="6864590" y="4648200"/>
                  </a:lnTo>
                  <a:lnTo>
                    <a:pt x="6869668" y="4610100"/>
                  </a:lnTo>
                  <a:lnTo>
                    <a:pt x="6874225" y="4559300"/>
                  </a:lnTo>
                  <a:lnTo>
                    <a:pt x="6878256" y="4508500"/>
                  </a:lnTo>
                  <a:lnTo>
                    <a:pt x="6881759" y="4457700"/>
                  </a:lnTo>
                  <a:lnTo>
                    <a:pt x="6884732" y="4419600"/>
                  </a:lnTo>
                  <a:lnTo>
                    <a:pt x="6887170" y="4368800"/>
                  </a:lnTo>
                  <a:lnTo>
                    <a:pt x="6889072" y="4318000"/>
                  </a:lnTo>
                  <a:lnTo>
                    <a:pt x="6890434" y="4267200"/>
                  </a:lnTo>
                  <a:lnTo>
                    <a:pt x="6891254" y="4229100"/>
                  </a:lnTo>
                  <a:lnTo>
                    <a:pt x="6891528" y="4178300"/>
                  </a:lnTo>
                  <a:lnTo>
                    <a:pt x="6891254" y="4127500"/>
                  </a:lnTo>
                  <a:lnTo>
                    <a:pt x="6890434" y="4076700"/>
                  </a:lnTo>
                  <a:lnTo>
                    <a:pt x="6889072" y="4025900"/>
                  </a:lnTo>
                  <a:lnTo>
                    <a:pt x="6887170" y="3987800"/>
                  </a:lnTo>
                  <a:lnTo>
                    <a:pt x="6884732" y="3937000"/>
                  </a:lnTo>
                  <a:lnTo>
                    <a:pt x="6881759" y="3886200"/>
                  </a:lnTo>
                  <a:lnTo>
                    <a:pt x="6878256" y="3835400"/>
                  </a:lnTo>
                  <a:lnTo>
                    <a:pt x="6874225" y="3797300"/>
                  </a:lnTo>
                  <a:lnTo>
                    <a:pt x="6869668" y="3746500"/>
                  </a:lnTo>
                  <a:lnTo>
                    <a:pt x="6864590" y="3695700"/>
                  </a:lnTo>
                  <a:lnTo>
                    <a:pt x="6858992" y="3644900"/>
                  </a:lnTo>
                  <a:lnTo>
                    <a:pt x="6852878" y="3606800"/>
                  </a:lnTo>
                  <a:lnTo>
                    <a:pt x="6846251" y="3556000"/>
                  </a:lnTo>
                  <a:lnTo>
                    <a:pt x="6839114" y="3505200"/>
                  </a:lnTo>
                  <a:lnTo>
                    <a:pt x="6831469" y="3467100"/>
                  </a:lnTo>
                  <a:lnTo>
                    <a:pt x="6823320" y="3416300"/>
                  </a:lnTo>
                  <a:lnTo>
                    <a:pt x="6814669" y="3378200"/>
                  </a:lnTo>
                  <a:lnTo>
                    <a:pt x="6805519" y="3327400"/>
                  </a:lnTo>
                  <a:lnTo>
                    <a:pt x="6795874" y="3276600"/>
                  </a:lnTo>
                  <a:lnTo>
                    <a:pt x="6785737" y="3238500"/>
                  </a:lnTo>
                  <a:lnTo>
                    <a:pt x="6775109" y="3187700"/>
                  </a:lnTo>
                  <a:lnTo>
                    <a:pt x="6763995" y="3149600"/>
                  </a:lnTo>
                  <a:lnTo>
                    <a:pt x="6752397" y="3098800"/>
                  </a:lnTo>
                  <a:lnTo>
                    <a:pt x="6740318" y="3060700"/>
                  </a:lnTo>
                  <a:lnTo>
                    <a:pt x="6727761" y="3009900"/>
                  </a:lnTo>
                  <a:lnTo>
                    <a:pt x="6714729" y="2971800"/>
                  </a:lnTo>
                  <a:lnTo>
                    <a:pt x="6701224" y="2921000"/>
                  </a:lnTo>
                  <a:lnTo>
                    <a:pt x="6687251" y="2882900"/>
                  </a:lnTo>
                  <a:lnTo>
                    <a:pt x="6672811" y="2832100"/>
                  </a:lnTo>
                  <a:lnTo>
                    <a:pt x="6657908" y="2794000"/>
                  </a:lnTo>
                  <a:lnTo>
                    <a:pt x="6642545" y="2755900"/>
                  </a:lnTo>
                  <a:lnTo>
                    <a:pt x="6626725" y="2705100"/>
                  </a:lnTo>
                  <a:lnTo>
                    <a:pt x="6610449" y="2667000"/>
                  </a:lnTo>
                  <a:lnTo>
                    <a:pt x="6593723" y="2628900"/>
                  </a:lnTo>
                  <a:lnTo>
                    <a:pt x="6576547" y="2578100"/>
                  </a:lnTo>
                  <a:lnTo>
                    <a:pt x="6558927" y="2540000"/>
                  </a:lnTo>
                  <a:lnTo>
                    <a:pt x="6540863" y="2501900"/>
                  </a:lnTo>
                  <a:lnTo>
                    <a:pt x="6522360" y="2451100"/>
                  </a:lnTo>
                  <a:lnTo>
                    <a:pt x="6503419" y="2413000"/>
                  </a:lnTo>
                  <a:lnTo>
                    <a:pt x="6484045" y="2374900"/>
                  </a:lnTo>
                  <a:lnTo>
                    <a:pt x="6464240" y="2336800"/>
                  </a:lnTo>
                  <a:lnTo>
                    <a:pt x="6444007" y="2286000"/>
                  </a:lnTo>
                  <a:lnTo>
                    <a:pt x="6423349" y="2247900"/>
                  </a:lnTo>
                  <a:lnTo>
                    <a:pt x="6402269" y="2209800"/>
                  </a:lnTo>
                  <a:lnTo>
                    <a:pt x="6380769" y="2171700"/>
                  </a:lnTo>
                  <a:lnTo>
                    <a:pt x="6358854" y="2133600"/>
                  </a:lnTo>
                  <a:lnTo>
                    <a:pt x="6336525" y="2095500"/>
                  </a:lnTo>
                  <a:lnTo>
                    <a:pt x="6313785" y="2057400"/>
                  </a:lnTo>
                  <a:lnTo>
                    <a:pt x="6290638" y="2019300"/>
                  </a:lnTo>
                  <a:lnTo>
                    <a:pt x="6267087" y="1981200"/>
                  </a:lnTo>
                  <a:lnTo>
                    <a:pt x="6243134" y="1943100"/>
                  </a:lnTo>
                  <a:lnTo>
                    <a:pt x="6218783" y="1905000"/>
                  </a:lnTo>
                  <a:lnTo>
                    <a:pt x="6194036" y="1866900"/>
                  </a:lnTo>
                  <a:lnTo>
                    <a:pt x="6168896" y="1828800"/>
                  </a:lnTo>
                  <a:lnTo>
                    <a:pt x="6143366" y="1790700"/>
                  </a:lnTo>
                  <a:lnTo>
                    <a:pt x="6117450" y="1752600"/>
                  </a:lnTo>
                  <a:lnTo>
                    <a:pt x="6091149" y="1714500"/>
                  </a:lnTo>
                  <a:lnTo>
                    <a:pt x="6064468" y="1676400"/>
                  </a:lnTo>
                  <a:lnTo>
                    <a:pt x="6037409" y="1638300"/>
                  </a:lnTo>
                  <a:lnTo>
                    <a:pt x="6009974" y="1612900"/>
                  </a:lnTo>
                  <a:lnTo>
                    <a:pt x="5982168" y="1574800"/>
                  </a:lnTo>
                  <a:lnTo>
                    <a:pt x="5953992" y="1536700"/>
                  </a:lnTo>
                  <a:lnTo>
                    <a:pt x="5925450" y="1498600"/>
                  </a:lnTo>
                  <a:lnTo>
                    <a:pt x="5896544" y="1473200"/>
                  </a:lnTo>
                  <a:lnTo>
                    <a:pt x="5867279" y="1435100"/>
                  </a:lnTo>
                  <a:lnTo>
                    <a:pt x="5837655" y="1397000"/>
                  </a:lnTo>
                  <a:lnTo>
                    <a:pt x="5807678" y="1371600"/>
                  </a:lnTo>
                  <a:lnTo>
                    <a:pt x="5777348" y="1333500"/>
                  </a:lnTo>
                  <a:lnTo>
                    <a:pt x="5746671" y="1308100"/>
                  </a:lnTo>
                  <a:lnTo>
                    <a:pt x="5715647" y="1270000"/>
                  </a:lnTo>
                  <a:lnTo>
                    <a:pt x="5684281" y="1231900"/>
                  </a:lnTo>
                  <a:lnTo>
                    <a:pt x="5652575" y="1206500"/>
                  </a:lnTo>
                  <a:lnTo>
                    <a:pt x="5620532" y="1168400"/>
                  </a:lnTo>
                  <a:lnTo>
                    <a:pt x="5555447" y="1117600"/>
                  </a:lnTo>
                  <a:lnTo>
                    <a:pt x="5522411" y="1079500"/>
                  </a:lnTo>
                  <a:lnTo>
                    <a:pt x="5455366" y="1028700"/>
                  </a:lnTo>
                  <a:lnTo>
                    <a:pt x="5421364" y="990600"/>
                  </a:lnTo>
                  <a:lnTo>
                    <a:pt x="5317471" y="914400"/>
                  </a:lnTo>
                  <a:lnTo>
                    <a:pt x="5282221" y="876300"/>
                  </a:lnTo>
                  <a:lnTo>
                    <a:pt x="5174656" y="800100"/>
                  </a:lnTo>
                  <a:lnTo>
                    <a:pt x="5064429" y="723900"/>
                  </a:lnTo>
                  <a:lnTo>
                    <a:pt x="4913458" y="622300"/>
                  </a:lnTo>
                  <a:lnTo>
                    <a:pt x="4836310" y="571500"/>
                  </a:lnTo>
                  <a:lnTo>
                    <a:pt x="4797331" y="558800"/>
                  </a:lnTo>
                  <a:lnTo>
                    <a:pt x="4678806" y="482600"/>
                  </a:lnTo>
                  <a:lnTo>
                    <a:pt x="4638780" y="469900"/>
                  </a:lnTo>
                  <a:lnTo>
                    <a:pt x="4598498" y="444500"/>
                  </a:lnTo>
                  <a:lnTo>
                    <a:pt x="4557965" y="431800"/>
                  </a:lnTo>
                  <a:lnTo>
                    <a:pt x="4476156" y="381000"/>
                  </a:lnTo>
                  <a:lnTo>
                    <a:pt x="4393376" y="355600"/>
                  </a:lnTo>
                  <a:lnTo>
                    <a:pt x="4351629" y="330200"/>
                  </a:lnTo>
                  <a:lnTo>
                    <a:pt x="4309648" y="317500"/>
                  </a:lnTo>
                  <a:lnTo>
                    <a:pt x="4267436" y="292100"/>
                  </a:lnTo>
                  <a:lnTo>
                    <a:pt x="4139443" y="254000"/>
                  </a:lnTo>
                  <a:lnTo>
                    <a:pt x="4096337" y="228600"/>
                  </a:lnTo>
                  <a:lnTo>
                    <a:pt x="3608534" y="88900"/>
                  </a:lnTo>
                  <a:close/>
                </a:path>
                <a:path w="6891655" h="8343900">
                  <a:moveTo>
                    <a:pt x="3471469" y="63500"/>
                  </a:moveTo>
                  <a:lnTo>
                    <a:pt x="1960059" y="63500"/>
                  </a:lnTo>
                  <a:lnTo>
                    <a:pt x="1868502" y="88900"/>
                  </a:lnTo>
                  <a:lnTo>
                    <a:pt x="3563026" y="88900"/>
                  </a:lnTo>
                  <a:lnTo>
                    <a:pt x="3471469" y="63500"/>
                  </a:lnTo>
                  <a:close/>
                </a:path>
                <a:path w="6891655" h="8343900">
                  <a:moveTo>
                    <a:pt x="3332827" y="38100"/>
                  </a:moveTo>
                  <a:lnTo>
                    <a:pt x="2098702" y="38100"/>
                  </a:lnTo>
                  <a:lnTo>
                    <a:pt x="2006102" y="63500"/>
                  </a:lnTo>
                  <a:lnTo>
                    <a:pt x="3425426" y="63500"/>
                  </a:lnTo>
                  <a:lnTo>
                    <a:pt x="3332827" y="38100"/>
                  </a:lnTo>
                  <a:close/>
                </a:path>
                <a:path w="6891655" h="8343900">
                  <a:moveTo>
                    <a:pt x="3239563" y="25400"/>
                  </a:moveTo>
                  <a:lnTo>
                    <a:pt x="2191967" y="25400"/>
                  </a:lnTo>
                  <a:lnTo>
                    <a:pt x="2145253" y="38100"/>
                  </a:lnTo>
                  <a:lnTo>
                    <a:pt x="3286277" y="38100"/>
                  </a:lnTo>
                  <a:lnTo>
                    <a:pt x="3239563" y="25400"/>
                  </a:lnTo>
                  <a:close/>
                </a:path>
                <a:path w="6891655" h="8343900">
                  <a:moveTo>
                    <a:pt x="3098470" y="12700"/>
                  </a:moveTo>
                  <a:lnTo>
                    <a:pt x="2333061" y="12700"/>
                  </a:lnTo>
                  <a:lnTo>
                    <a:pt x="2285874" y="25400"/>
                  </a:lnTo>
                  <a:lnTo>
                    <a:pt x="3145657" y="25400"/>
                  </a:lnTo>
                  <a:lnTo>
                    <a:pt x="3098470" y="12700"/>
                  </a:lnTo>
                  <a:close/>
                </a:path>
                <a:path w="6891655" h="8343900">
                  <a:moveTo>
                    <a:pt x="2956013" y="0"/>
                  </a:moveTo>
                  <a:lnTo>
                    <a:pt x="2475519" y="0"/>
                  </a:lnTo>
                  <a:lnTo>
                    <a:pt x="2427886" y="12700"/>
                  </a:lnTo>
                  <a:lnTo>
                    <a:pt x="3003646" y="12700"/>
                  </a:lnTo>
                  <a:lnTo>
                    <a:pt x="2956013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500632"/>
              <a:ext cx="6708648" cy="78232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382381" y="1854101"/>
            <a:ext cx="8785225" cy="51701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4175" marR="5080" indent="-372110">
              <a:lnSpc>
                <a:spcPct val="110000"/>
              </a:lnSpc>
              <a:spcBef>
                <a:spcPts val="85"/>
              </a:spcBef>
              <a:buFont typeface="Arial MT"/>
              <a:buChar char="•"/>
              <a:tabLst>
                <a:tab pos="384175" algn="l"/>
                <a:tab pos="384810" algn="l"/>
              </a:tabLst>
            </a:pPr>
            <a:r>
              <a:rPr sz="3400" spc="135" dirty="0">
                <a:latin typeface="Lucida Sans Unicode" panose="020B0602030504020204"/>
                <a:cs typeface="Lucida Sans Unicode" panose="020B0602030504020204"/>
              </a:rPr>
              <a:t>Menciptakan</a:t>
            </a:r>
            <a:r>
              <a:rPr sz="3400" spc="-17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90" dirty="0">
                <a:latin typeface="Lucida Sans Unicode" panose="020B0602030504020204"/>
                <a:cs typeface="Lucida Sans Unicode" panose="020B0602030504020204"/>
              </a:rPr>
              <a:t>proses</a:t>
            </a:r>
            <a:r>
              <a:rPr sz="3400" spc="-14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60" dirty="0">
                <a:latin typeface="Lucida Sans Unicode" panose="020B0602030504020204"/>
                <a:cs typeface="Lucida Sans Unicode" panose="020B0602030504020204"/>
              </a:rPr>
              <a:t>pengadaan</a:t>
            </a:r>
            <a:r>
              <a:rPr sz="3400" spc="-19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25" dirty="0">
                <a:latin typeface="Lucida Sans Unicode" panose="020B0602030504020204"/>
                <a:cs typeface="Lucida Sans Unicode" panose="020B0602030504020204"/>
              </a:rPr>
              <a:t>yang </a:t>
            </a:r>
            <a:r>
              <a:rPr sz="3400" spc="-106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-10" dirty="0">
                <a:latin typeface="Lucida Sans Unicode" panose="020B0602030504020204"/>
                <a:cs typeface="Lucida Sans Unicode" panose="020B0602030504020204"/>
              </a:rPr>
              <a:t>bersih, </a:t>
            </a:r>
            <a:r>
              <a:rPr sz="3400" spc="100" dirty="0">
                <a:latin typeface="Lucida Sans Unicode" panose="020B0602030504020204"/>
                <a:cs typeface="Lucida Sans Unicode" panose="020B0602030504020204"/>
              </a:rPr>
              <a:t>transparan, </a:t>
            </a:r>
            <a:r>
              <a:rPr sz="3400" spc="20" dirty="0">
                <a:latin typeface="Lucida Sans Unicode" panose="020B0602030504020204"/>
                <a:cs typeface="Lucida Sans Unicode" panose="020B0602030504020204"/>
              </a:rPr>
              <a:t>kompetitif </a:t>
            </a:r>
            <a:r>
              <a:rPr sz="3400" spc="235" dirty="0">
                <a:latin typeface="Lucida Sans Unicode" panose="020B0602030504020204"/>
                <a:cs typeface="Lucida Sans Unicode" panose="020B0602030504020204"/>
              </a:rPr>
              <a:t>dan </a:t>
            </a:r>
            <a:r>
              <a:rPr sz="3400" spc="24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125" dirty="0">
                <a:latin typeface="Lucida Sans Unicode" panose="020B0602030504020204"/>
                <a:cs typeface="Lucida Sans Unicode" panose="020B0602030504020204"/>
              </a:rPr>
              <a:t>akuntabel</a:t>
            </a:r>
            <a:endParaRPr sz="3400">
              <a:latin typeface="Lucida Sans Unicode" panose="020B0602030504020204"/>
              <a:cs typeface="Lucida Sans Unicode" panose="020B0602030504020204"/>
            </a:endParaRPr>
          </a:p>
          <a:p>
            <a:pPr marL="384175" indent="-372110">
              <a:lnSpc>
                <a:spcPct val="100000"/>
              </a:lnSpc>
              <a:spcBef>
                <a:spcPts val="410"/>
              </a:spcBef>
              <a:buFont typeface="Arial MT"/>
              <a:buChar char="•"/>
              <a:tabLst>
                <a:tab pos="384175" algn="l"/>
                <a:tab pos="384810" algn="l"/>
              </a:tabLst>
            </a:pPr>
            <a:r>
              <a:rPr sz="3400" spc="105" dirty="0">
                <a:latin typeface="Lucida Sans Unicode" panose="020B0602030504020204"/>
                <a:cs typeface="Lucida Sans Unicode" panose="020B0602030504020204"/>
              </a:rPr>
              <a:t>Memberikan</a:t>
            </a:r>
            <a:r>
              <a:rPr sz="3400" spc="-10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145" dirty="0">
                <a:latin typeface="Lucida Sans Unicode" panose="020B0602030504020204"/>
                <a:cs typeface="Lucida Sans Unicode" panose="020B0602030504020204"/>
              </a:rPr>
              <a:t>Peluang</a:t>
            </a:r>
            <a:r>
              <a:rPr sz="3400" spc="-14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25" dirty="0">
                <a:latin typeface="Lucida Sans Unicode" panose="020B0602030504020204"/>
                <a:cs typeface="Lucida Sans Unicode" panose="020B0602030504020204"/>
              </a:rPr>
              <a:t>yang</a:t>
            </a:r>
            <a:r>
              <a:rPr sz="3400" spc="-15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325" dirty="0">
                <a:latin typeface="Lucida Sans Unicode" panose="020B0602030504020204"/>
                <a:cs typeface="Lucida Sans Unicode" panose="020B0602030504020204"/>
              </a:rPr>
              <a:t>sama</a:t>
            </a:r>
            <a:r>
              <a:rPr sz="3400" spc="-13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175" dirty="0">
                <a:latin typeface="Lucida Sans Unicode" panose="020B0602030504020204"/>
                <a:cs typeface="Lucida Sans Unicode" panose="020B0602030504020204"/>
              </a:rPr>
              <a:t>bagi</a:t>
            </a:r>
            <a:endParaRPr sz="3400">
              <a:latin typeface="Lucida Sans Unicode" panose="020B0602030504020204"/>
              <a:cs typeface="Lucida Sans Unicode" panose="020B0602030504020204"/>
            </a:endParaRPr>
          </a:p>
          <a:p>
            <a:pPr marL="384175" marR="89535">
              <a:lnSpc>
                <a:spcPct val="110000"/>
              </a:lnSpc>
              <a:spcBef>
                <a:spcPts val="20"/>
              </a:spcBef>
            </a:pPr>
            <a:r>
              <a:rPr sz="3400" spc="240" dirty="0">
                <a:latin typeface="Lucida Sans Unicode" panose="020B0602030504020204"/>
                <a:cs typeface="Lucida Sans Unicode" panose="020B0602030504020204"/>
              </a:rPr>
              <a:t>semua</a:t>
            </a:r>
            <a:r>
              <a:rPr sz="3400" spc="-15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175" dirty="0">
                <a:latin typeface="Lucida Sans Unicode" panose="020B0602030504020204"/>
                <a:cs typeface="Lucida Sans Unicode" panose="020B0602030504020204"/>
              </a:rPr>
              <a:t>penyedia</a:t>
            </a:r>
            <a:r>
              <a:rPr sz="3400" spc="-17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5" dirty="0">
                <a:latin typeface="Lucida Sans Unicode" panose="020B0602030504020204"/>
                <a:cs typeface="Lucida Sans Unicode" panose="020B0602030504020204"/>
              </a:rPr>
              <a:t>untuk</a:t>
            </a:r>
            <a:r>
              <a:rPr sz="3400" spc="-17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04" dirty="0">
                <a:latin typeface="Lucida Sans Unicode" panose="020B0602030504020204"/>
                <a:cs typeface="Lucida Sans Unicode" panose="020B0602030504020204"/>
              </a:rPr>
              <a:t>mendapatkan </a:t>
            </a:r>
            <a:r>
              <a:rPr sz="3400" spc="-106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125" dirty="0">
                <a:latin typeface="Lucida Sans Unicode" panose="020B0602030504020204"/>
                <a:cs typeface="Lucida Sans Unicode" panose="020B0602030504020204"/>
              </a:rPr>
              <a:t>paket</a:t>
            </a:r>
            <a:r>
              <a:rPr sz="3400" spc="-17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120" dirty="0">
                <a:latin typeface="Lucida Sans Unicode" panose="020B0602030504020204"/>
                <a:cs typeface="Lucida Sans Unicode" panose="020B0602030504020204"/>
              </a:rPr>
              <a:t>pekerjaan</a:t>
            </a:r>
            <a:r>
              <a:rPr sz="3400" spc="-12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0" dirty="0">
                <a:latin typeface="Lucida Sans Unicode" panose="020B0602030504020204"/>
                <a:cs typeface="Lucida Sans Unicode" panose="020B0602030504020204"/>
              </a:rPr>
              <a:t>di</a:t>
            </a:r>
            <a:r>
              <a:rPr sz="3400" spc="-14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65" dirty="0">
                <a:latin typeface="Lucida Sans Unicode" panose="020B0602030504020204"/>
                <a:cs typeface="Lucida Sans Unicode" panose="020B0602030504020204"/>
              </a:rPr>
              <a:t>UGM</a:t>
            </a:r>
            <a:endParaRPr sz="3400">
              <a:latin typeface="Lucida Sans Unicode" panose="020B0602030504020204"/>
              <a:cs typeface="Lucida Sans Unicode" panose="020B0602030504020204"/>
            </a:endParaRPr>
          </a:p>
          <a:p>
            <a:pPr marL="384175" marR="179705" indent="-372110">
              <a:lnSpc>
                <a:spcPct val="110000"/>
              </a:lnSpc>
              <a:spcBef>
                <a:spcPts val="10"/>
              </a:spcBef>
              <a:buFont typeface="Arial MT"/>
              <a:buChar char="•"/>
              <a:tabLst>
                <a:tab pos="384175" algn="l"/>
                <a:tab pos="384810" algn="l"/>
              </a:tabLst>
            </a:pPr>
            <a:r>
              <a:rPr sz="3400" spc="105" dirty="0">
                <a:latin typeface="Lucida Sans Unicode" panose="020B0602030504020204"/>
                <a:cs typeface="Lucida Sans Unicode" panose="020B0602030504020204"/>
              </a:rPr>
              <a:t>Otomatisasi</a:t>
            </a:r>
            <a:r>
              <a:rPr sz="3400" spc="-12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90" dirty="0">
                <a:latin typeface="Lucida Sans Unicode" panose="020B0602030504020204"/>
                <a:cs typeface="Lucida Sans Unicode" panose="020B0602030504020204"/>
              </a:rPr>
              <a:t>administrasi</a:t>
            </a:r>
            <a:r>
              <a:rPr sz="3400" spc="-10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60" dirty="0">
                <a:latin typeface="Lucida Sans Unicode" panose="020B0602030504020204"/>
                <a:cs typeface="Lucida Sans Unicode" panose="020B0602030504020204"/>
              </a:rPr>
              <a:t>pengadaan </a:t>
            </a:r>
            <a:r>
              <a:rPr sz="3400" spc="-106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25" dirty="0">
                <a:latin typeface="Lucida Sans Unicode" panose="020B0602030504020204"/>
                <a:cs typeface="Lucida Sans Unicode" panose="020B0602030504020204"/>
              </a:rPr>
              <a:t>yang </a:t>
            </a:r>
            <a:r>
              <a:rPr sz="3400" spc="190" dirty="0">
                <a:latin typeface="Lucida Sans Unicode" panose="020B0602030504020204"/>
                <a:cs typeface="Lucida Sans Unicode" panose="020B0602030504020204"/>
              </a:rPr>
              <a:t>akan </a:t>
            </a:r>
            <a:r>
              <a:rPr sz="3400" spc="140" dirty="0">
                <a:latin typeface="Lucida Sans Unicode" panose="020B0602030504020204"/>
                <a:cs typeface="Lucida Sans Unicode" panose="020B0602030504020204"/>
              </a:rPr>
              <a:t>memberikan </a:t>
            </a:r>
            <a:r>
              <a:rPr sz="3400" spc="190" dirty="0">
                <a:latin typeface="Lucida Sans Unicode" panose="020B0602030504020204"/>
                <a:cs typeface="Lucida Sans Unicode" panose="020B0602030504020204"/>
              </a:rPr>
              <a:t>kemudahan </a:t>
            </a:r>
            <a:r>
              <a:rPr sz="3400" spc="-1065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54" dirty="0">
                <a:latin typeface="Lucida Sans Unicode" panose="020B0602030504020204"/>
                <a:cs typeface="Lucida Sans Unicode" panose="020B0602030504020204"/>
              </a:rPr>
              <a:t>dalam</a:t>
            </a:r>
            <a:r>
              <a:rPr sz="3400" spc="-12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90" dirty="0">
                <a:latin typeface="Lucida Sans Unicode" panose="020B0602030504020204"/>
                <a:cs typeface="Lucida Sans Unicode" panose="020B0602030504020204"/>
              </a:rPr>
              <a:t>proses</a:t>
            </a:r>
            <a:r>
              <a:rPr sz="3400" spc="-150" dirty="0"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400" spc="240" dirty="0">
                <a:latin typeface="Lucida Sans Unicode" panose="020B0602030504020204"/>
                <a:cs typeface="Lucida Sans Unicode" panose="020B0602030504020204"/>
              </a:rPr>
              <a:t>pembayaran</a:t>
            </a:r>
            <a:endParaRPr sz="340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495026" y="924255"/>
            <a:ext cx="4232910" cy="709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00" spc="-760" dirty="0">
                <a:latin typeface="Arial" panose="020B0604020202020204"/>
                <a:cs typeface="Arial" panose="020B0604020202020204"/>
              </a:rPr>
              <a:t>L</a:t>
            </a:r>
            <a:r>
              <a:rPr sz="4500" spc="400" dirty="0">
                <a:latin typeface="Arial" panose="020B0604020202020204"/>
                <a:cs typeface="Arial" panose="020B0604020202020204"/>
              </a:rPr>
              <a:t>a</a:t>
            </a:r>
            <a:r>
              <a:rPr sz="4500" spc="180" dirty="0">
                <a:latin typeface="Arial" panose="020B0604020202020204"/>
                <a:cs typeface="Arial" panose="020B0604020202020204"/>
              </a:rPr>
              <a:t>t</a:t>
            </a:r>
            <a:r>
              <a:rPr sz="4500" spc="400" dirty="0">
                <a:latin typeface="Arial" panose="020B0604020202020204"/>
                <a:cs typeface="Arial" panose="020B0604020202020204"/>
              </a:rPr>
              <a:t>a</a:t>
            </a:r>
            <a:r>
              <a:rPr sz="4500" spc="170" dirty="0">
                <a:latin typeface="Arial" panose="020B0604020202020204"/>
                <a:cs typeface="Arial" panose="020B0604020202020204"/>
              </a:rPr>
              <a:t>r</a:t>
            </a:r>
            <a:r>
              <a:rPr sz="4500" spc="-515" dirty="0">
                <a:latin typeface="Arial" panose="020B0604020202020204"/>
                <a:cs typeface="Arial" panose="020B0604020202020204"/>
              </a:rPr>
              <a:t> </a:t>
            </a:r>
            <a:r>
              <a:rPr sz="4500" spc="-450" dirty="0">
                <a:latin typeface="Arial" panose="020B0604020202020204"/>
                <a:cs typeface="Arial" panose="020B0604020202020204"/>
              </a:rPr>
              <a:t>B</a:t>
            </a:r>
            <a:r>
              <a:rPr sz="4500" spc="110" dirty="0">
                <a:latin typeface="Arial" panose="020B0604020202020204"/>
                <a:cs typeface="Arial" panose="020B0604020202020204"/>
              </a:rPr>
              <a:t>e</a:t>
            </a:r>
            <a:r>
              <a:rPr sz="4500" spc="-80" dirty="0">
                <a:latin typeface="Arial" panose="020B0604020202020204"/>
                <a:cs typeface="Arial" panose="020B0604020202020204"/>
              </a:rPr>
              <a:t>l</a:t>
            </a:r>
            <a:r>
              <a:rPr sz="4500" spc="400" dirty="0">
                <a:latin typeface="Arial" panose="020B0604020202020204"/>
                <a:cs typeface="Arial" panose="020B0604020202020204"/>
              </a:rPr>
              <a:t>a</a:t>
            </a:r>
            <a:r>
              <a:rPr sz="4500" spc="135" dirty="0">
                <a:latin typeface="Arial" panose="020B0604020202020204"/>
                <a:cs typeface="Arial" panose="020B0604020202020204"/>
              </a:rPr>
              <a:t>k</a:t>
            </a:r>
            <a:r>
              <a:rPr sz="4500" spc="400" dirty="0">
                <a:latin typeface="Arial" panose="020B0604020202020204"/>
                <a:cs typeface="Arial" panose="020B0604020202020204"/>
              </a:rPr>
              <a:t>a</a:t>
            </a:r>
            <a:r>
              <a:rPr sz="4500" spc="125" dirty="0">
                <a:latin typeface="Arial" panose="020B0604020202020204"/>
                <a:cs typeface="Arial" panose="020B0604020202020204"/>
              </a:rPr>
              <a:t>n</a:t>
            </a:r>
            <a:r>
              <a:rPr sz="4500" spc="300" dirty="0">
                <a:latin typeface="Arial" panose="020B0604020202020204"/>
                <a:cs typeface="Arial" panose="020B0604020202020204"/>
              </a:rPr>
              <a:t>g</a:t>
            </a:r>
            <a:endParaRPr sz="4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55055" y="3040012"/>
            <a:ext cx="6981825" cy="2783840"/>
          </a:xfrm>
          <a:prstGeom prst="rect">
            <a:avLst/>
          </a:prstGeom>
        </p:spPr>
        <p:txBody>
          <a:bodyPr vert="horz" wrap="square" lIns="0" tIns="38798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055"/>
              </a:spcBef>
            </a:pPr>
            <a:r>
              <a:rPr sz="9600" spc="-10" dirty="0"/>
              <a:t>E-Assignment</a:t>
            </a:r>
            <a:endParaRPr sz="9600"/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4800" b="0" spc="-30" dirty="0">
                <a:solidFill>
                  <a:srgbClr val="E36C09"/>
                </a:solidFill>
                <a:latin typeface="Calibri" panose="020F0502020204030204"/>
                <a:cs typeface="Calibri" panose="020F0502020204030204"/>
              </a:rPr>
              <a:t>(Kontrak</a:t>
            </a:r>
            <a:r>
              <a:rPr sz="4800" b="0" spc="-20" dirty="0">
                <a:solidFill>
                  <a:srgbClr val="E36C0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800" b="0" dirty="0">
                <a:solidFill>
                  <a:srgbClr val="E36C09"/>
                </a:solidFill>
                <a:latin typeface="Calibri" panose="020F0502020204030204"/>
                <a:cs typeface="Calibri" panose="020F0502020204030204"/>
              </a:rPr>
              <a:t>Jasa</a:t>
            </a:r>
            <a:r>
              <a:rPr sz="4800" b="0" spc="-40" dirty="0">
                <a:solidFill>
                  <a:srgbClr val="E36C09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800" b="0" spc="-30" dirty="0">
                <a:solidFill>
                  <a:srgbClr val="E36C09"/>
                </a:solidFill>
                <a:latin typeface="Calibri" panose="020F0502020204030204"/>
                <a:cs typeface="Calibri" panose="020F0502020204030204"/>
              </a:rPr>
              <a:t>Perseorangan)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3538" y="669417"/>
            <a:ext cx="104432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4900" marR="5080" indent="-2362835">
              <a:lnSpc>
                <a:spcPct val="100000"/>
              </a:lnSpc>
              <a:spcBef>
                <a:spcPts val="100"/>
              </a:spcBef>
              <a:tabLst>
                <a:tab pos="4171315" algn="l"/>
              </a:tabLst>
            </a:pPr>
            <a:r>
              <a:rPr sz="4800" b="0" spc="-10" dirty="0">
                <a:latin typeface="Arial Black" panose="020B0A04020102020204"/>
                <a:cs typeface="Arial Black" panose="020B0A04020102020204"/>
              </a:rPr>
              <a:t>PROSEDUR	</a:t>
            </a:r>
            <a:r>
              <a:rPr sz="4800" b="0" spc="-25" dirty="0">
                <a:latin typeface="Arial Black" panose="020B0A04020102020204"/>
                <a:cs typeface="Arial Black" panose="020B0A04020102020204"/>
              </a:rPr>
              <a:t>PENGADAAN</a:t>
            </a:r>
            <a:r>
              <a:rPr sz="4800" b="0" spc="-80" dirty="0">
                <a:latin typeface="Arial Black" panose="020B0A04020102020204"/>
                <a:cs typeface="Arial Black" panose="020B0A04020102020204"/>
              </a:rPr>
              <a:t> </a:t>
            </a:r>
            <a:r>
              <a:rPr sz="4800" b="0" spc="-35" dirty="0">
                <a:latin typeface="Arial Black" panose="020B0A04020102020204"/>
                <a:cs typeface="Arial Black" panose="020B0A04020102020204"/>
              </a:rPr>
              <a:t>JASA </a:t>
            </a:r>
            <a:r>
              <a:rPr sz="4800" b="0" spc="-1585" dirty="0">
                <a:latin typeface="Arial Black" panose="020B0A04020102020204"/>
                <a:cs typeface="Arial Black" panose="020B0A04020102020204"/>
              </a:rPr>
              <a:t> </a:t>
            </a:r>
            <a:r>
              <a:rPr sz="4800" b="0" spc="-5" dirty="0">
                <a:latin typeface="Arial Black" panose="020B0A04020102020204"/>
                <a:cs typeface="Arial Black" panose="020B0A04020102020204"/>
              </a:rPr>
              <a:t>PERSEORANGAN</a:t>
            </a:r>
            <a:endParaRPr sz="4800">
              <a:latin typeface="Arial Black" panose="020B0A04020102020204"/>
              <a:cs typeface="Arial Black" panose="020B0A040201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444" y="2590071"/>
            <a:ext cx="16011525" cy="66109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6465" marR="104140" indent="-914400">
              <a:lnSpc>
                <a:spcPct val="130000"/>
              </a:lnSpc>
              <a:spcBef>
                <a:spcPts val="9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PPP</a:t>
            </a:r>
            <a:r>
              <a:rPr sz="3000" b="1" spc="-2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membuat</a:t>
            </a:r>
            <a:r>
              <a:rPr sz="3000" b="1" spc="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paket</a:t>
            </a:r>
            <a:r>
              <a:rPr sz="3000" b="1" spc="-2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yang</a:t>
            </a:r>
            <a:r>
              <a:rPr sz="3000" b="1" spc="1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berisi</a:t>
            </a:r>
            <a:r>
              <a:rPr sz="3000" b="1" spc="-2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usulan</a:t>
            </a:r>
            <a:r>
              <a:rPr sz="3000" b="1" spc="3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jumlah</a:t>
            </a:r>
            <a:r>
              <a:rPr sz="3000" b="1" spc="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personil</a:t>
            </a:r>
            <a:r>
              <a:rPr sz="3000" b="1" spc="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tenaga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perseorangan</a:t>
            </a:r>
            <a:r>
              <a:rPr sz="3000" b="1" spc="-5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yang </a:t>
            </a:r>
            <a:r>
              <a:rPr sz="3000" b="1" spc="-81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dibutuhkan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indent="-914400">
              <a:lnSpc>
                <a:spcPct val="100000"/>
              </a:lnSpc>
              <a:spcBef>
                <a:spcPts val="180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dirty="0">
                <a:latin typeface="Arial" panose="020B0604020202020204"/>
                <a:cs typeface="Arial" panose="020B0604020202020204"/>
              </a:rPr>
              <a:t>Paket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diperiksa</a:t>
            </a:r>
            <a:r>
              <a:rPr sz="3000" b="1" spc="-5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dan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disetujui</a:t>
            </a:r>
            <a:r>
              <a:rPr sz="3000" b="1" spc="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oleh </a:t>
            </a:r>
            <a:r>
              <a:rPr sz="30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pimpinan</a:t>
            </a:r>
            <a:r>
              <a:rPr sz="3000" b="1" spc="2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unit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indent="-914400">
              <a:lnSpc>
                <a:spcPct val="100000"/>
              </a:lnSpc>
              <a:spcBef>
                <a:spcPts val="180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dirty="0">
                <a:latin typeface="Arial" panose="020B0604020202020204"/>
                <a:cs typeface="Arial" panose="020B0604020202020204"/>
              </a:rPr>
              <a:t>Pendaftaran</a:t>
            </a:r>
            <a:r>
              <a:rPr sz="30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dan</a:t>
            </a:r>
            <a:r>
              <a:rPr sz="3000" b="1" spc="-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verifikasi</a:t>
            </a:r>
            <a:r>
              <a:rPr sz="3000" b="1" spc="-3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personil</a:t>
            </a:r>
            <a:r>
              <a:rPr sz="3000" b="1" spc="-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baru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indent="-914400">
              <a:lnSpc>
                <a:spcPct val="100000"/>
              </a:lnSpc>
              <a:spcBef>
                <a:spcPts val="180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PP</a:t>
            </a:r>
            <a:r>
              <a:rPr sz="3000" b="1" spc="-6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5" dirty="0">
                <a:latin typeface="Arial" panose="020B0604020202020204"/>
                <a:cs typeface="Arial" panose="020B0604020202020204"/>
              </a:rPr>
              <a:t>melakukan</a:t>
            </a:r>
            <a:r>
              <a:rPr sz="3000" b="1" spc="-5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proses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pemilihan tenaga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perseorangan</a:t>
            </a:r>
            <a:r>
              <a:rPr sz="3000" b="1" spc="-4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sesuai</a:t>
            </a:r>
            <a:r>
              <a:rPr sz="3000" b="1" spc="-5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jumlah 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yang</a:t>
            </a:r>
            <a:r>
              <a:rPr sz="3000" b="1" spc="114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disetujui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indent="-914400">
              <a:lnSpc>
                <a:spcPct val="100000"/>
              </a:lnSpc>
              <a:spcBef>
                <a:spcPts val="180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spc="-5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Tenaga</a:t>
            </a:r>
            <a:r>
              <a:rPr sz="3000" b="1" spc="5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perseorangan</a:t>
            </a:r>
            <a:r>
              <a:rPr sz="3000" b="1" spc="-3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menyetujui</a:t>
            </a:r>
            <a:r>
              <a:rPr sz="3000" b="1" spc="114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5" dirty="0">
                <a:latin typeface="Arial" panose="020B0604020202020204"/>
                <a:cs typeface="Arial" panose="020B0604020202020204"/>
              </a:rPr>
              <a:t>penawaran</a:t>
            </a:r>
            <a:r>
              <a:rPr sz="3000" b="1" spc="-8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pekerjaan</a:t>
            </a:r>
            <a:r>
              <a:rPr sz="3000" b="1" spc="-5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melalui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email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indent="-914400">
              <a:lnSpc>
                <a:spcPct val="100000"/>
              </a:lnSpc>
              <a:spcBef>
                <a:spcPts val="180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PPP</a:t>
            </a:r>
            <a:r>
              <a:rPr sz="3000" b="1" spc="-2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membuat</a:t>
            </a:r>
            <a:r>
              <a:rPr sz="3000" b="1" spc="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surat</a:t>
            </a:r>
            <a:r>
              <a:rPr sz="3000" b="1" spc="-2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perjanjian</a:t>
            </a:r>
            <a:r>
              <a:rPr sz="30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dan</a:t>
            </a:r>
            <a:r>
              <a:rPr sz="3000" b="1" spc="3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10" dirty="0">
                <a:latin typeface="Arial" panose="020B0604020202020204"/>
                <a:cs typeface="Arial" panose="020B0604020202020204"/>
              </a:rPr>
              <a:t>mengunggah</a:t>
            </a:r>
            <a:r>
              <a:rPr sz="3000" b="1" spc="6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ke</a:t>
            </a:r>
            <a:r>
              <a:rPr sz="3000" b="1" spc="-2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SIPINTER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marR="379730" indent="-914400">
              <a:lnSpc>
                <a:spcPct val="130000"/>
              </a:lnSpc>
              <a:spcBef>
                <a:spcPts val="7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PPP</a:t>
            </a:r>
            <a:r>
              <a:rPr sz="3000" b="1" spc="-3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memproses</a:t>
            </a:r>
            <a:r>
              <a:rPr sz="3000" b="1" spc="-4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10" dirty="0">
                <a:latin typeface="Arial" panose="020B0604020202020204"/>
                <a:cs typeface="Arial" panose="020B0604020202020204"/>
              </a:rPr>
              <a:t>pembayaran</a:t>
            </a:r>
            <a:r>
              <a:rPr sz="3000" b="1" spc="5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bulanan</a:t>
            </a:r>
            <a:r>
              <a:rPr sz="3000" b="1" spc="2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dengan</a:t>
            </a:r>
            <a:r>
              <a:rPr sz="3000" b="1" spc="2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mengunggah</a:t>
            </a:r>
            <a:r>
              <a:rPr sz="3000" b="1" spc="4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dokumen</a:t>
            </a:r>
            <a:r>
              <a:rPr sz="3000" b="1" spc="2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kehadiran, </a:t>
            </a:r>
            <a:r>
              <a:rPr sz="3000" b="1" spc="-81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BPJS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KS</a:t>
            </a:r>
            <a:r>
              <a:rPr sz="3000" b="1" spc="-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dan</a:t>
            </a:r>
            <a:r>
              <a:rPr sz="3000" b="1" spc="1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JKT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ke</a:t>
            </a:r>
            <a:r>
              <a:rPr sz="3000" b="1" spc="-1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data</a:t>
            </a:r>
            <a:r>
              <a:rPr sz="3000" b="1" spc="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pembayaran</a:t>
            </a:r>
            <a:r>
              <a:rPr sz="3000" b="1" spc="6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SIMKEU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926465" indent="-914400">
              <a:lnSpc>
                <a:spcPct val="100000"/>
              </a:lnSpc>
              <a:spcBef>
                <a:spcPts val="180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000" b="1" spc="-1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PUMK</a:t>
            </a:r>
            <a:r>
              <a:rPr sz="3000" b="1" spc="30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memproses</a:t>
            </a:r>
            <a:r>
              <a:rPr sz="3000" b="1" spc="-45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spc="-15" dirty="0">
                <a:latin typeface="Arial" panose="020B0604020202020204"/>
                <a:cs typeface="Arial" panose="020B0604020202020204"/>
              </a:rPr>
              <a:t>pembayaran</a:t>
            </a:r>
            <a:r>
              <a:rPr sz="3000" b="1" spc="70" dirty="0">
                <a:latin typeface="Arial" panose="020B0604020202020204"/>
                <a:cs typeface="Arial" panose="020B0604020202020204"/>
              </a:rPr>
              <a:t> </a:t>
            </a:r>
            <a:r>
              <a:rPr sz="3000" b="1" dirty="0">
                <a:latin typeface="Arial" panose="020B0604020202020204"/>
                <a:cs typeface="Arial" panose="020B0604020202020204"/>
              </a:rPr>
              <a:t>melalui</a:t>
            </a:r>
            <a:r>
              <a:rPr sz="3000" b="1" spc="-5" dirty="0">
                <a:latin typeface="Arial" panose="020B0604020202020204"/>
                <a:cs typeface="Arial" panose="020B0604020202020204"/>
              </a:rPr>
              <a:t> SIMKEU</a:t>
            </a:r>
            <a:endParaRPr sz="3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06871" y="925525"/>
            <a:ext cx="6875145" cy="18249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78915" marR="5080" indent="-1466850">
              <a:lnSpc>
                <a:spcPct val="100000"/>
              </a:lnSpc>
              <a:spcBef>
                <a:spcPts val="105"/>
              </a:spcBef>
            </a:pPr>
            <a:r>
              <a:rPr sz="5900" spc="-55" dirty="0"/>
              <a:t>JASA</a:t>
            </a:r>
            <a:r>
              <a:rPr sz="5900" spc="-40" dirty="0"/>
              <a:t> </a:t>
            </a:r>
            <a:r>
              <a:rPr sz="5900" spc="-15" dirty="0"/>
              <a:t>PERSEORANGAN </a:t>
            </a:r>
            <a:r>
              <a:rPr sz="5900" spc="-1315" dirty="0"/>
              <a:t> </a:t>
            </a:r>
            <a:r>
              <a:rPr sz="5900" spc="-90" dirty="0"/>
              <a:t>TAHUN</a:t>
            </a:r>
            <a:r>
              <a:rPr sz="5900" spc="-35" dirty="0"/>
              <a:t> </a:t>
            </a:r>
            <a:r>
              <a:rPr sz="5900" dirty="0"/>
              <a:t>2024</a:t>
            </a:r>
            <a:endParaRPr sz="5900"/>
          </a:p>
        </p:txBody>
      </p:sp>
      <p:sp>
        <p:nvSpPr>
          <p:cNvPr id="3" name="object 3"/>
          <p:cNvSpPr txBox="1"/>
          <p:nvPr/>
        </p:nvSpPr>
        <p:spPr>
          <a:xfrm>
            <a:off x="993444" y="3385565"/>
            <a:ext cx="16242030" cy="383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527685" algn="l"/>
                <a:tab pos="528320" algn="l"/>
              </a:tabLst>
            </a:pPr>
            <a:r>
              <a:rPr sz="4800" spc="-40" dirty="0">
                <a:latin typeface="Calibri" panose="020F0502020204030204"/>
                <a:cs typeface="Calibri" panose="020F0502020204030204"/>
              </a:rPr>
              <a:t>Kontrak</a:t>
            </a:r>
            <a:r>
              <a:rPr sz="4800" spc="4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Jasa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35" dirty="0">
                <a:latin typeface="Calibri" panose="020F0502020204030204"/>
                <a:cs typeface="Calibri" panose="020F0502020204030204"/>
              </a:rPr>
              <a:t>Perseorangan</a:t>
            </a:r>
            <a:r>
              <a:rPr sz="480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sudah</a:t>
            </a:r>
            <a:r>
              <a:rPr sz="4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dialihkan</a:t>
            </a:r>
            <a:r>
              <a:rPr sz="480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dengan</a:t>
            </a:r>
            <a:r>
              <a:rPr sz="4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i="1" spc="-40" dirty="0">
                <a:latin typeface="Calibri" panose="020F0502020204030204"/>
                <a:cs typeface="Calibri" panose="020F0502020204030204"/>
              </a:rPr>
              <a:t>Kontrak</a:t>
            </a:r>
            <a:r>
              <a:rPr sz="4800" i="1" spc="4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i="1" dirty="0">
                <a:latin typeface="Calibri" panose="020F0502020204030204"/>
                <a:cs typeface="Calibri" panose="020F0502020204030204"/>
              </a:rPr>
              <a:t>Alih </a:t>
            </a:r>
            <a:r>
              <a:rPr sz="4800" i="1" spc="-107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i="1" spc="-45" dirty="0">
                <a:latin typeface="Calibri" panose="020F0502020204030204"/>
                <a:cs typeface="Calibri" panose="020F0502020204030204"/>
              </a:rPr>
              <a:t>Daya</a:t>
            </a:r>
            <a:r>
              <a:rPr sz="4800" i="1" spc="15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yang</a:t>
            </a:r>
            <a:r>
              <a:rPr sz="4800" spc="16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dilakukan</a:t>
            </a:r>
            <a:r>
              <a:rPr sz="4800" spc="17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dengan</a:t>
            </a:r>
            <a:r>
              <a:rPr sz="4800" spc="15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metode</a:t>
            </a:r>
            <a:r>
              <a:rPr sz="4800" spc="2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PENUNJUKAN </a:t>
            </a:r>
            <a:r>
              <a:rPr sz="4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LANGSUNG</a:t>
            </a:r>
            <a:r>
              <a:rPr sz="48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(SIMPEL)</a:t>
            </a:r>
            <a:r>
              <a:rPr sz="4800" b="1" spc="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dengan</a:t>
            </a:r>
            <a:r>
              <a:rPr sz="480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45" dirty="0">
                <a:latin typeface="Calibri" panose="020F0502020204030204"/>
                <a:cs typeface="Calibri" panose="020F0502020204030204"/>
              </a:rPr>
              <a:t>Vendor</a:t>
            </a:r>
            <a:r>
              <a:rPr sz="48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PT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Gama Multi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Mandiri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527685" marR="1038225" indent="-515620">
              <a:lnSpc>
                <a:spcPct val="100000"/>
              </a:lnSpc>
              <a:spcBef>
                <a:spcPts val="1155"/>
              </a:spcBef>
              <a:buFont typeface="Arial MT"/>
              <a:buChar char="•"/>
              <a:tabLst>
                <a:tab pos="527685" algn="l"/>
                <a:tab pos="528320" algn="l"/>
              </a:tabLst>
            </a:pPr>
            <a:r>
              <a:rPr sz="4800" dirty="0">
                <a:latin typeface="Calibri" panose="020F0502020204030204"/>
                <a:cs typeface="Calibri" panose="020F0502020204030204"/>
              </a:rPr>
              <a:t>Mulai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80" dirty="0">
                <a:latin typeface="Calibri" panose="020F0502020204030204"/>
                <a:cs typeface="Calibri" panose="020F0502020204030204"/>
              </a:rPr>
              <a:t>Tahun</a:t>
            </a:r>
            <a:r>
              <a:rPr sz="4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2024</a:t>
            </a:r>
            <a:r>
              <a:rPr sz="48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tidak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ada</a:t>
            </a:r>
            <a:r>
              <a:rPr sz="4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penambahan </a:t>
            </a:r>
            <a:r>
              <a:rPr sz="4800" spc="-25" dirty="0">
                <a:latin typeface="Calibri" panose="020F0502020204030204"/>
                <a:cs typeface="Calibri" panose="020F0502020204030204"/>
              </a:rPr>
              <a:t>atau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pendaftaran </a:t>
            </a:r>
            <a:r>
              <a:rPr sz="4800" spc="-107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40" dirty="0">
                <a:latin typeface="Calibri" panose="020F0502020204030204"/>
                <a:cs typeface="Calibri" panose="020F0502020204030204"/>
              </a:rPr>
              <a:t>Kontrak</a:t>
            </a:r>
            <a:r>
              <a:rPr sz="48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Jasa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35" dirty="0">
                <a:latin typeface="Calibri" panose="020F0502020204030204"/>
                <a:cs typeface="Calibri" panose="020F0502020204030204"/>
              </a:rPr>
              <a:t>Perseorangan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00317" y="4364558"/>
            <a:ext cx="7004684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70" dirty="0"/>
              <a:t>Event</a:t>
            </a:r>
            <a:r>
              <a:rPr sz="6600" dirty="0"/>
              <a:t> dan</a:t>
            </a:r>
            <a:r>
              <a:rPr sz="6600" spc="-65" dirty="0"/>
              <a:t> </a:t>
            </a:r>
            <a:r>
              <a:rPr sz="6600" spc="-10" dirty="0"/>
              <a:t>Konsumsi</a:t>
            </a:r>
            <a:endParaRPr sz="6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1761" y="1136980"/>
            <a:ext cx="990790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30" dirty="0"/>
              <a:t>Pelaku</a:t>
            </a:r>
            <a:r>
              <a:rPr sz="6600" spc="-20" dirty="0"/>
              <a:t> </a:t>
            </a:r>
            <a:r>
              <a:rPr sz="6600" spc="-30" dirty="0"/>
              <a:t>Pengadaan</a:t>
            </a:r>
            <a:r>
              <a:rPr sz="6600" spc="-20" dirty="0"/>
              <a:t> </a:t>
            </a:r>
            <a:r>
              <a:rPr sz="6600" spc="-15" dirty="0"/>
              <a:t>Konsumsi</a:t>
            </a:r>
            <a:endParaRPr sz="6600"/>
          </a:p>
        </p:txBody>
      </p:sp>
      <p:sp>
        <p:nvSpPr>
          <p:cNvPr id="3" name="object 3"/>
          <p:cNvSpPr txBox="1"/>
          <p:nvPr/>
        </p:nvSpPr>
        <p:spPr>
          <a:xfrm>
            <a:off x="2593594" y="4056710"/>
            <a:ext cx="10928985" cy="348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marR="34925" indent="-9150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927100" algn="l"/>
                <a:tab pos="927735" algn="l"/>
                <a:tab pos="7018655" algn="l"/>
              </a:tabLst>
            </a:pPr>
            <a:r>
              <a:rPr sz="5400" b="1" dirty="0">
                <a:latin typeface="Calibri" panose="020F0502020204030204"/>
                <a:cs typeface="Calibri" panose="020F0502020204030204"/>
              </a:rPr>
              <a:t>PPP</a:t>
            </a:r>
            <a:r>
              <a:rPr sz="5400" b="1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15" dirty="0">
                <a:latin typeface="Calibri" panose="020F0502020204030204"/>
                <a:cs typeface="Calibri" panose="020F0502020204030204"/>
              </a:rPr>
              <a:t>untuk</a:t>
            </a:r>
            <a:r>
              <a:rPr sz="54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15" dirty="0">
                <a:latin typeface="Calibri" panose="020F0502020204030204"/>
                <a:cs typeface="Calibri" panose="020F0502020204030204"/>
              </a:rPr>
              <a:t>pengajuan	</a:t>
            </a:r>
            <a:r>
              <a:rPr sz="5400" spc="-20" dirty="0">
                <a:latin typeface="Calibri" panose="020F0502020204030204"/>
                <a:cs typeface="Calibri" panose="020F0502020204030204"/>
              </a:rPr>
              <a:t>Konsumsi</a:t>
            </a:r>
            <a:r>
              <a:rPr sz="54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5" dirty="0">
                <a:latin typeface="Calibri" panose="020F0502020204030204"/>
                <a:cs typeface="Calibri" panose="020F0502020204030204"/>
              </a:rPr>
              <a:t>dan </a:t>
            </a:r>
            <a:r>
              <a:rPr sz="5400" spc="-120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45" dirty="0">
                <a:latin typeface="Calibri" panose="020F0502020204030204"/>
                <a:cs typeface="Calibri" panose="020F0502020204030204"/>
              </a:rPr>
              <a:t>Pembayaran</a:t>
            </a:r>
            <a:r>
              <a:rPr sz="54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&gt;10 </a:t>
            </a:r>
            <a:r>
              <a:rPr sz="54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Juta</a:t>
            </a:r>
            <a:endParaRPr sz="5400">
              <a:latin typeface="Calibri" panose="020F0502020204030204"/>
              <a:cs typeface="Calibri" panose="020F0502020204030204"/>
            </a:endParaRPr>
          </a:p>
          <a:p>
            <a:pPr marL="927100" marR="5080" indent="-915035">
              <a:lnSpc>
                <a:spcPct val="100000"/>
              </a:lnSpc>
              <a:spcBef>
                <a:spcPts val="130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5400" b="1" spc="-25" dirty="0">
                <a:latin typeface="Calibri" panose="020F0502020204030204"/>
                <a:cs typeface="Calibri" panose="020F0502020204030204"/>
              </a:rPr>
              <a:t>Sekretariat</a:t>
            </a:r>
            <a:r>
              <a:rPr sz="54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15" dirty="0">
                <a:latin typeface="Calibri" panose="020F0502020204030204"/>
                <a:cs typeface="Calibri" panose="020F0502020204030204"/>
              </a:rPr>
              <a:t>untuk</a:t>
            </a:r>
            <a:r>
              <a:rPr sz="5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15" dirty="0">
                <a:latin typeface="Calibri" panose="020F0502020204030204"/>
                <a:cs typeface="Calibri" panose="020F0502020204030204"/>
              </a:rPr>
              <a:t>pengajuan </a:t>
            </a:r>
            <a:r>
              <a:rPr sz="5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20" dirty="0">
                <a:latin typeface="Calibri" panose="020F0502020204030204"/>
                <a:cs typeface="Calibri" panose="020F0502020204030204"/>
              </a:rPr>
              <a:t>Konsumsi </a:t>
            </a:r>
            <a:r>
              <a:rPr sz="5400" spc="-5" dirty="0">
                <a:latin typeface="Calibri" panose="020F0502020204030204"/>
                <a:cs typeface="Calibri" panose="020F0502020204030204"/>
              </a:rPr>
              <a:t>dan </a:t>
            </a:r>
            <a:r>
              <a:rPr sz="5400" spc="-45" dirty="0">
                <a:latin typeface="Calibri" panose="020F0502020204030204"/>
                <a:cs typeface="Calibri" panose="020F0502020204030204"/>
              </a:rPr>
              <a:t>Pembayaran</a:t>
            </a:r>
            <a:r>
              <a:rPr sz="5400" spc="5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&lt;10 </a:t>
            </a:r>
            <a:r>
              <a:rPr sz="5400" b="1" spc="-2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Juta</a:t>
            </a:r>
            <a:endParaRPr sz="54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0985881" y="0"/>
            <a:ext cx="7302119" cy="32164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22438" cy="324726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9656064"/>
            <a:ext cx="18288000" cy="631190"/>
          </a:xfrm>
          <a:custGeom>
            <a:avLst/>
            <a:gdLst/>
            <a:ahLst/>
            <a:cxnLst/>
            <a:rect l="l" t="t" r="r" b="b"/>
            <a:pathLst>
              <a:path w="18288000" h="631190">
                <a:moveTo>
                  <a:pt x="18287999" y="0"/>
                </a:moveTo>
                <a:lnTo>
                  <a:pt x="0" y="0"/>
                </a:lnTo>
                <a:lnTo>
                  <a:pt x="0" y="630933"/>
                </a:lnTo>
                <a:lnTo>
                  <a:pt x="18287999" y="630933"/>
                </a:lnTo>
                <a:lnTo>
                  <a:pt x="18287999" y="0"/>
                </a:lnTo>
                <a:close/>
              </a:path>
            </a:pathLst>
          </a:custGeom>
          <a:solidFill>
            <a:srgbClr val="002E5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" y="1944623"/>
            <a:ext cx="6239510" cy="6858000"/>
          </a:xfrm>
          <a:custGeom>
            <a:avLst/>
            <a:gdLst/>
            <a:ahLst/>
            <a:cxnLst/>
            <a:rect l="l" t="t" r="r" b="b"/>
            <a:pathLst>
              <a:path w="6239509" h="6858000">
                <a:moveTo>
                  <a:pt x="0" y="1039876"/>
                </a:moveTo>
                <a:lnTo>
                  <a:pt x="1070" y="992277"/>
                </a:lnTo>
                <a:lnTo>
                  <a:pt x="4249" y="945228"/>
                </a:lnTo>
                <a:lnTo>
                  <a:pt x="9493" y="898773"/>
                </a:lnTo>
                <a:lnTo>
                  <a:pt x="16754" y="852960"/>
                </a:lnTo>
                <a:lnTo>
                  <a:pt x="25987" y="807834"/>
                </a:lnTo>
                <a:lnTo>
                  <a:pt x="37146" y="763440"/>
                </a:lnTo>
                <a:lnTo>
                  <a:pt x="50185" y="719825"/>
                </a:lnTo>
                <a:lnTo>
                  <a:pt x="65058" y="677035"/>
                </a:lnTo>
                <a:lnTo>
                  <a:pt x="81720" y="635115"/>
                </a:lnTo>
                <a:lnTo>
                  <a:pt x="100124" y="594111"/>
                </a:lnTo>
                <a:lnTo>
                  <a:pt x="120225" y="554070"/>
                </a:lnTo>
                <a:lnTo>
                  <a:pt x="141976" y="515036"/>
                </a:lnTo>
                <a:lnTo>
                  <a:pt x="165332" y="477057"/>
                </a:lnTo>
                <a:lnTo>
                  <a:pt x="190247" y="440178"/>
                </a:lnTo>
                <a:lnTo>
                  <a:pt x="216675" y="404444"/>
                </a:lnTo>
                <a:lnTo>
                  <a:pt x="244570" y="369902"/>
                </a:lnTo>
                <a:lnTo>
                  <a:pt x="273886" y="336598"/>
                </a:lnTo>
                <a:lnTo>
                  <a:pt x="304577" y="304577"/>
                </a:lnTo>
                <a:lnTo>
                  <a:pt x="336598" y="273886"/>
                </a:lnTo>
                <a:lnTo>
                  <a:pt x="369902" y="244570"/>
                </a:lnTo>
                <a:lnTo>
                  <a:pt x="404444" y="216675"/>
                </a:lnTo>
                <a:lnTo>
                  <a:pt x="440178" y="190247"/>
                </a:lnTo>
                <a:lnTo>
                  <a:pt x="477057" y="165332"/>
                </a:lnTo>
                <a:lnTo>
                  <a:pt x="515036" y="141976"/>
                </a:lnTo>
                <a:lnTo>
                  <a:pt x="554070" y="120225"/>
                </a:lnTo>
                <a:lnTo>
                  <a:pt x="594111" y="100124"/>
                </a:lnTo>
                <a:lnTo>
                  <a:pt x="635115" y="81720"/>
                </a:lnTo>
                <a:lnTo>
                  <a:pt x="677035" y="65058"/>
                </a:lnTo>
                <a:lnTo>
                  <a:pt x="719825" y="50185"/>
                </a:lnTo>
                <a:lnTo>
                  <a:pt x="763440" y="37146"/>
                </a:lnTo>
                <a:lnTo>
                  <a:pt x="807834" y="25987"/>
                </a:lnTo>
                <a:lnTo>
                  <a:pt x="852960" y="16754"/>
                </a:lnTo>
                <a:lnTo>
                  <a:pt x="898773" y="9493"/>
                </a:lnTo>
                <a:lnTo>
                  <a:pt x="945228" y="4249"/>
                </a:lnTo>
                <a:lnTo>
                  <a:pt x="992277" y="1070"/>
                </a:lnTo>
                <a:lnTo>
                  <a:pt x="1039876" y="0"/>
                </a:lnTo>
                <a:lnTo>
                  <a:pt x="5199380" y="0"/>
                </a:lnTo>
                <a:lnTo>
                  <a:pt x="5246978" y="1070"/>
                </a:lnTo>
                <a:lnTo>
                  <a:pt x="5294027" y="4249"/>
                </a:lnTo>
                <a:lnTo>
                  <a:pt x="5340482" y="9493"/>
                </a:lnTo>
                <a:lnTo>
                  <a:pt x="5386295" y="16754"/>
                </a:lnTo>
                <a:lnTo>
                  <a:pt x="5431421" y="25987"/>
                </a:lnTo>
                <a:lnTo>
                  <a:pt x="5475815" y="37146"/>
                </a:lnTo>
                <a:lnTo>
                  <a:pt x="5519430" y="50185"/>
                </a:lnTo>
                <a:lnTo>
                  <a:pt x="5562220" y="65058"/>
                </a:lnTo>
                <a:lnTo>
                  <a:pt x="5604140" y="81720"/>
                </a:lnTo>
                <a:lnTo>
                  <a:pt x="5645144" y="100124"/>
                </a:lnTo>
                <a:lnTo>
                  <a:pt x="5685185" y="120225"/>
                </a:lnTo>
                <a:lnTo>
                  <a:pt x="5724219" y="141976"/>
                </a:lnTo>
                <a:lnTo>
                  <a:pt x="5762198" y="165332"/>
                </a:lnTo>
                <a:lnTo>
                  <a:pt x="5799077" y="190247"/>
                </a:lnTo>
                <a:lnTo>
                  <a:pt x="5834811" y="216675"/>
                </a:lnTo>
                <a:lnTo>
                  <a:pt x="5869353" y="244570"/>
                </a:lnTo>
                <a:lnTo>
                  <a:pt x="5902657" y="273886"/>
                </a:lnTo>
                <a:lnTo>
                  <a:pt x="5934678" y="304577"/>
                </a:lnTo>
                <a:lnTo>
                  <a:pt x="5965369" y="336598"/>
                </a:lnTo>
                <a:lnTo>
                  <a:pt x="5994685" y="369902"/>
                </a:lnTo>
                <a:lnTo>
                  <a:pt x="6022580" y="404444"/>
                </a:lnTo>
                <a:lnTo>
                  <a:pt x="6049008" y="440178"/>
                </a:lnTo>
                <a:lnTo>
                  <a:pt x="6073923" y="477057"/>
                </a:lnTo>
                <a:lnTo>
                  <a:pt x="6097279" y="515036"/>
                </a:lnTo>
                <a:lnTo>
                  <a:pt x="6119030" y="554070"/>
                </a:lnTo>
                <a:lnTo>
                  <a:pt x="6139131" y="594111"/>
                </a:lnTo>
                <a:lnTo>
                  <a:pt x="6157535" y="635115"/>
                </a:lnTo>
                <a:lnTo>
                  <a:pt x="6174197" y="677035"/>
                </a:lnTo>
                <a:lnTo>
                  <a:pt x="6189070" y="719825"/>
                </a:lnTo>
                <a:lnTo>
                  <a:pt x="6202109" y="763440"/>
                </a:lnTo>
                <a:lnTo>
                  <a:pt x="6213268" y="807834"/>
                </a:lnTo>
                <a:lnTo>
                  <a:pt x="6222501" y="852960"/>
                </a:lnTo>
                <a:lnTo>
                  <a:pt x="6229762" y="898773"/>
                </a:lnTo>
                <a:lnTo>
                  <a:pt x="6235006" y="945228"/>
                </a:lnTo>
                <a:lnTo>
                  <a:pt x="6238185" y="992277"/>
                </a:lnTo>
                <a:lnTo>
                  <a:pt x="6239256" y="1039876"/>
                </a:lnTo>
                <a:lnTo>
                  <a:pt x="6239256" y="5818124"/>
                </a:lnTo>
                <a:lnTo>
                  <a:pt x="6238185" y="5865722"/>
                </a:lnTo>
                <a:lnTo>
                  <a:pt x="6235006" y="5912771"/>
                </a:lnTo>
                <a:lnTo>
                  <a:pt x="6229762" y="5959226"/>
                </a:lnTo>
                <a:lnTo>
                  <a:pt x="6222501" y="6005039"/>
                </a:lnTo>
                <a:lnTo>
                  <a:pt x="6213268" y="6050165"/>
                </a:lnTo>
                <a:lnTo>
                  <a:pt x="6202109" y="6094559"/>
                </a:lnTo>
                <a:lnTo>
                  <a:pt x="6189070" y="6138174"/>
                </a:lnTo>
                <a:lnTo>
                  <a:pt x="6174197" y="6180964"/>
                </a:lnTo>
                <a:lnTo>
                  <a:pt x="6157535" y="6222884"/>
                </a:lnTo>
                <a:lnTo>
                  <a:pt x="6139131" y="6263888"/>
                </a:lnTo>
                <a:lnTo>
                  <a:pt x="6119030" y="6303929"/>
                </a:lnTo>
                <a:lnTo>
                  <a:pt x="6097279" y="6342963"/>
                </a:lnTo>
                <a:lnTo>
                  <a:pt x="6073923" y="6380942"/>
                </a:lnTo>
                <a:lnTo>
                  <a:pt x="6049008" y="6417821"/>
                </a:lnTo>
                <a:lnTo>
                  <a:pt x="6022580" y="6453555"/>
                </a:lnTo>
                <a:lnTo>
                  <a:pt x="5994685" y="6488097"/>
                </a:lnTo>
                <a:lnTo>
                  <a:pt x="5965369" y="6521401"/>
                </a:lnTo>
                <a:lnTo>
                  <a:pt x="5934678" y="6553422"/>
                </a:lnTo>
                <a:lnTo>
                  <a:pt x="5902657" y="6584113"/>
                </a:lnTo>
                <a:lnTo>
                  <a:pt x="5869353" y="6613429"/>
                </a:lnTo>
                <a:lnTo>
                  <a:pt x="5834811" y="6641324"/>
                </a:lnTo>
                <a:lnTo>
                  <a:pt x="5799077" y="6667752"/>
                </a:lnTo>
                <a:lnTo>
                  <a:pt x="5762198" y="6692667"/>
                </a:lnTo>
                <a:lnTo>
                  <a:pt x="5724219" y="6716023"/>
                </a:lnTo>
                <a:lnTo>
                  <a:pt x="5685185" y="6737774"/>
                </a:lnTo>
                <a:lnTo>
                  <a:pt x="5645144" y="6757875"/>
                </a:lnTo>
                <a:lnTo>
                  <a:pt x="5604140" y="6776279"/>
                </a:lnTo>
                <a:lnTo>
                  <a:pt x="5562220" y="6792941"/>
                </a:lnTo>
                <a:lnTo>
                  <a:pt x="5519430" y="6807814"/>
                </a:lnTo>
                <a:lnTo>
                  <a:pt x="5475815" y="6820853"/>
                </a:lnTo>
                <a:lnTo>
                  <a:pt x="5431421" y="6832012"/>
                </a:lnTo>
                <a:lnTo>
                  <a:pt x="5386295" y="6841245"/>
                </a:lnTo>
                <a:lnTo>
                  <a:pt x="5340482" y="6848506"/>
                </a:lnTo>
                <a:lnTo>
                  <a:pt x="5294027" y="6853750"/>
                </a:lnTo>
                <a:lnTo>
                  <a:pt x="5246978" y="6856929"/>
                </a:lnTo>
                <a:lnTo>
                  <a:pt x="5199380" y="6858000"/>
                </a:lnTo>
                <a:lnTo>
                  <a:pt x="1039876" y="6858000"/>
                </a:lnTo>
                <a:lnTo>
                  <a:pt x="992277" y="6856929"/>
                </a:lnTo>
                <a:lnTo>
                  <a:pt x="945228" y="6853750"/>
                </a:lnTo>
                <a:lnTo>
                  <a:pt x="898773" y="6848506"/>
                </a:lnTo>
                <a:lnTo>
                  <a:pt x="852960" y="6841245"/>
                </a:lnTo>
                <a:lnTo>
                  <a:pt x="807834" y="6832012"/>
                </a:lnTo>
                <a:lnTo>
                  <a:pt x="763440" y="6820853"/>
                </a:lnTo>
                <a:lnTo>
                  <a:pt x="719825" y="6807814"/>
                </a:lnTo>
                <a:lnTo>
                  <a:pt x="677035" y="6792941"/>
                </a:lnTo>
                <a:lnTo>
                  <a:pt x="635115" y="6776279"/>
                </a:lnTo>
                <a:lnTo>
                  <a:pt x="594111" y="6757875"/>
                </a:lnTo>
                <a:lnTo>
                  <a:pt x="554070" y="6737774"/>
                </a:lnTo>
                <a:lnTo>
                  <a:pt x="515036" y="6716023"/>
                </a:lnTo>
                <a:lnTo>
                  <a:pt x="477057" y="6692667"/>
                </a:lnTo>
                <a:lnTo>
                  <a:pt x="440178" y="6667752"/>
                </a:lnTo>
                <a:lnTo>
                  <a:pt x="404444" y="6641324"/>
                </a:lnTo>
                <a:lnTo>
                  <a:pt x="369902" y="6613429"/>
                </a:lnTo>
                <a:lnTo>
                  <a:pt x="336598" y="6584113"/>
                </a:lnTo>
                <a:lnTo>
                  <a:pt x="304577" y="6553422"/>
                </a:lnTo>
                <a:lnTo>
                  <a:pt x="273886" y="6521401"/>
                </a:lnTo>
                <a:lnTo>
                  <a:pt x="244570" y="6488097"/>
                </a:lnTo>
                <a:lnTo>
                  <a:pt x="216675" y="6453555"/>
                </a:lnTo>
                <a:lnTo>
                  <a:pt x="190247" y="6417821"/>
                </a:lnTo>
                <a:lnTo>
                  <a:pt x="165332" y="6380942"/>
                </a:lnTo>
                <a:lnTo>
                  <a:pt x="141976" y="6342963"/>
                </a:lnTo>
                <a:lnTo>
                  <a:pt x="120225" y="6303929"/>
                </a:lnTo>
                <a:lnTo>
                  <a:pt x="100124" y="6263888"/>
                </a:lnTo>
                <a:lnTo>
                  <a:pt x="81720" y="6222884"/>
                </a:lnTo>
                <a:lnTo>
                  <a:pt x="65058" y="6180964"/>
                </a:lnTo>
                <a:lnTo>
                  <a:pt x="50185" y="6138174"/>
                </a:lnTo>
                <a:lnTo>
                  <a:pt x="37146" y="6094559"/>
                </a:lnTo>
                <a:lnTo>
                  <a:pt x="25987" y="6050165"/>
                </a:lnTo>
                <a:lnTo>
                  <a:pt x="16754" y="6005039"/>
                </a:lnTo>
                <a:lnTo>
                  <a:pt x="9493" y="5959226"/>
                </a:lnTo>
                <a:lnTo>
                  <a:pt x="4249" y="5912771"/>
                </a:lnTo>
                <a:lnTo>
                  <a:pt x="1070" y="5865722"/>
                </a:lnTo>
                <a:lnTo>
                  <a:pt x="0" y="5818124"/>
                </a:lnTo>
                <a:lnTo>
                  <a:pt x="0" y="1039876"/>
                </a:lnTo>
                <a:close/>
              </a:path>
            </a:pathLst>
          </a:custGeom>
          <a:ln w="2438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63029" y="703529"/>
            <a:ext cx="4753610" cy="1246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10"/>
              </a:spcBef>
            </a:pPr>
            <a:r>
              <a:rPr spc="-5" dirty="0">
                <a:solidFill>
                  <a:srgbClr val="001F5F"/>
                </a:solidFill>
                <a:latin typeface="Cambria" panose="02040503050406030204"/>
                <a:cs typeface="Cambria" panose="02040503050406030204"/>
              </a:rPr>
              <a:t>SIPINTER</a:t>
            </a:r>
            <a:endParaRPr spc="-5" dirty="0">
              <a:solidFill>
                <a:srgbClr val="001F5F"/>
              </a:solidFill>
              <a:latin typeface="Cambria" panose="02040503050406030204"/>
              <a:cs typeface="Cambria" panose="02040503050406030204"/>
            </a:endParaRPr>
          </a:p>
          <a:p>
            <a:pPr algn="ctr">
              <a:lnSpc>
                <a:spcPct val="100000"/>
              </a:lnSpc>
            </a:pPr>
            <a:r>
              <a:rPr spc="-40" dirty="0">
                <a:solidFill>
                  <a:srgbClr val="001F5F"/>
                </a:solidFill>
                <a:latin typeface="Cambria" panose="02040503050406030204"/>
                <a:cs typeface="Cambria" panose="02040503050406030204"/>
              </a:rPr>
              <a:t>Event</a:t>
            </a:r>
            <a:r>
              <a:rPr spc="-60" dirty="0">
                <a:solidFill>
                  <a:srgbClr val="001F5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dirty="0">
                <a:solidFill>
                  <a:srgbClr val="001F5F"/>
                </a:solidFill>
                <a:latin typeface="Cambria" panose="02040503050406030204"/>
                <a:cs typeface="Cambria" panose="02040503050406030204"/>
              </a:rPr>
              <a:t>dan</a:t>
            </a:r>
            <a:r>
              <a:rPr spc="-50" dirty="0">
                <a:solidFill>
                  <a:srgbClr val="001F5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pc="-5" dirty="0">
                <a:solidFill>
                  <a:srgbClr val="001F5F"/>
                </a:solidFill>
                <a:latin typeface="Cambria" panose="02040503050406030204"/>
                <a:cs typeface="Cambria" panose="02040503050406030204"/>
              </a:rPr>
              <a:t>Konsumsi</a:t>
            </a:r>
            <a:endParaRPr spc="-5" dirty="0">
              <a:solidFill>
                <a:srgbClr val="001F5F"/>
              </a:solidFill>
              <a:latin typeface="Cambria" panose="02040503050406030204"/>
              <a:cs typeface="Cambria" panose="0204050305040603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59801" y="2581465"/>
            <a:ext cx="3240405" cy="1335405"/>
            <a:chOff x="1459801" y="2581465"/>
            <a:chExt cx="3240405" cy="1335405"/>
          </a:xfrm>
        </p:grpSpPr>
        <p:sp>
          <p:nvSpPr>
            <p:cNvPr id="5" name="object 5"/>
            <p:cNvSpPr/>
            <p:nvPr/>
          </p:nvSpPr>
          <p:spPr>
            <a:xfrm>
              <a:off x="1472183" y="2593847"/>
              <a:ext cx="3215640" cy="1310640"/>
            </a:xfrm>
            <a:custGeom>
              <a:avLst/>
              <a:gdLst/>
              <a:ahLst/>
              <a:cxnLst/>
              <a:rect l="l" t="t" r="r" b="b"/>
              <a:pathLst>
                <a:path w="3215640" h="1310639">
                  <a:moveTo>
                    <a:pt x="2997200" y="0"/>
                  </a:moveTo>
                  <a:lnTo>
                    <a:pt x="218440" y="0"/>
                  </a:lnTo>
                  <a:lnTo>
                    <a:pt x="168350" y="5768"/>
                  </a:lnTo>
                  <a:lnTo>
                    <a:pt x="122371" y="22200"/>
                  </a:lnTo>
                  <a:lnTo>
                    <a:pt x="81813" y="47986"/>
                  </a:lnTo>
                  <a:lnTo>
                    <a:pt x="47986" y="81813"/>
                  </a:lnTo>
                  <a:lnTo>
                    <a:pt x="22200" y="122371"/>
                  </a:lnTo>
                  <a:lnTo>
                    <a:pt x="5768" y="168350"/>
                  </a:lnTo>
                  <a:lnTo>
                    <a:pt x="0" y="218440"/>
                  </a:lnTo>
                  <a:lnTo>
                    <a:pt x="0" y="1092200"/>
                  </a:lnTo>
                  <a:lnTo>
                    <a:pt x="5768" y="1142289"/>
                  </a:lnTo>
                  <a:lnTo>
                    <a:pt x="22200" y="1188268"/>
                  </a:lnTo>
                  <a:lnTo>
                    <a:pt x="47986" y="1228826"/>
                  </a:lnTo>
                  <a:lnTo>
                    <a:pt x="81813" y="1262653"/>
                  </a:lnTo>
                  <a:lnTo>
                    <a:pt x="122371" y="1288439"/>
                  </a:lnTo>
                  <a:lnTo>
                    <a:pt x="168350" y="1304871"/>
                  </a:lnTo>
                  <a:lnTo>
                    <a:pt x="218440" y="1310639"/>
                  </a:lnTo>
                  <a:lnTo>
                    <a:pt x="2997200" y="1310639"/>
                  </a:lnTo>
                  <a:lnTo>
                    <a:pt x="3047289" y="1304871"/>
                  </a:lnTo>
                  <a:lnTo>
                    <a:pt x="3093268" y="1288439"/>
                  </a:lnTo>
                  <a:lnTo>
                    <a:pt x="3133826" y="1262653"/>
                  </a:lnTo>
                  <a:lnTo>
                    <a:pt x="3167653" y="1228826"/>
                  </a:lnTo>
                  <a:lnTo>
                    <a:pt x="3193439" y="1188268"/>
                  </a:lnTo>
                  <a:lnTo>
                    <a:pt x="3209871" y="1142289"/>
                  </a:lnTo>
                  <a:lnTo>
                    <a:pt x="3215640" y="1092200"/>
                  </a:lnTo>
                  <a:lnTo>
                    <a:pt x="3215640" y="218440"/>
                  </a:lnTo>
                  <a:lnTo>
                    <a:pt x="3209871" y="168350"/>
                  </a:lnTo>
                  <a:lnTo>
                    <a:pt x="3193439" y="122371"/>
                  </a:lnTo>
                  <a:lnTo>
                    <a:pt x="3167653" y="81813"/>
                  </a:lnTo>
                  <a:lnTo>
                    <a:pt x="3133826" y="47986"/>
                  </a:lnTo>
                  <a:lnTo>
                    <a:pt x="3093268" y="22200"/>
                  </a:lnTo>
                  <a:lnTo>
                    <a:pt x="3047289" y="5768"/>
                  </a:lnTo>
                  <a:lnTo>
                    <a:pt x="29972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2183" y="2593847"/>
              <a:ext cx="3215640" cy="1310640"/>
            </a:xfrm>
            <a:custGeom>
              <a:avLst/>
              <a:gdLst/>
              <a:ahLst/>
              <a:cxnLst/>
              <a:rect l="l" t="t" r="r" b="b"/>
              <a:pathLst>
                <a:path w="3215640" h="1310639">
                  <a:moveTo>
                    <a:pt x="0" y="218440"/>
                  </a:moveTo>
                  <a:lnTo>
                    <a:pt x="5768" y="168350"/>
                  </a:lnTo>
                  <a:lnTo>
                    <a:pt x="22200" y="122371"/>
                  </a:lnTo>
                  <a:lnTo>
                    <a:pt x="47986" y="81813"/>
                  </a:lnTo>
                  <a:lnTo>
                    <a:pt x="81813" y="47986"/>
                  </a:lnTo>
                  <a:lnTo>
                    <a:pt x="122371" y="22200"/>
                  </a:lnTo>
                  <a:lnTo>
                    <a:pt x="168350" y="5768"/>
                  </a:lnTo>
                  <a:lnTo>
                    <a:pt x="218440" y="0"/>
                  </a:lnTo>
                  <a:lnTo>
                    <a:pt x="2997200" y="0"/>
                  </a:lnTo>
                  <a:lnTo>
                    <a:pt x="3047289" y="5768"/>
                  </a:lnTo>
                  <a:lnTo>
                    <a:pt x="3093268" y="22200"/>
                  </a:lnTo>
                  <a:lnTo>
                    <a:pt x="3133826" y="47986"/>
                  </a:lnTo>
                  <a:lnTo>
                    <a:pt x="3167653" y="81813"/>
                  </a:lnTo>
                  <a:lnTo>
                    <a:pt x="3193439" y="122371"/>
                  </a:lnTo>
                  <a:lnTo>
                    <a:pt x="3209871" y="168350"/>
                  </a:lnTo>
                  <a:lnTo>
                    <a:pt x="3215640" y="218440"/>
                  </a:lnTo>
                  <a:lnTo>
                    <a:pt x="3215640" y="1092200"/>
                  </a:lnTo>
                  <a:lnTo>
                    <a:pt x="3209871" y="1142289"/>
                  </a:lnTo>
                  <a:lnTo>
                    <a:pt x="3193439" y="1188268"/>
                  </a:lnTo>
                  <a:lnTo>
                    <a:pt x="3167653" y="1228826"/>
                  </a:lnTo>
                  <a:lnTo>
                    <a:pt x="3133826" y="1262653"/>
                  </a:lnTo>
                  <a:lnTo>
                    <a:pt x="3093268" y="1288439"/>
                  </a:lnTo>
                  <a:lnTo>
                    <a:pt x="3047289" y="1304871"/>
                  </a:lnTo>
                  <a:lnTo>
                    <a:pt x="2997200" y="1310639"/>
                  </a:lnTo>
                  <a:lnTo>
                    <a:pt x="218440" y="1310639"/>
                  </a:lnTo>
                  <a:lnTo>
                    <a:pt x="168350" y="1304871"/>
                  </a:lnTo>
                  <a:lnTo>
                    <a:pt x="122371" y="1288439"/>
                  </a:lnTo>
                  <a:lnTo>
                    <a:pt x="81813" y="1262653"/>
                  </a:lnTo>
                  <a:lnTo>
                    <a:pt x="47986" y="1228826"/>
                  </a:lnTo>
                  <a:lnTo>
                    <a:pt x="22200" y="1188268"/>
                  </a:lnTo>
                  <a:lnTo>
                    <a:pt x="5768" y="1142289"/>
                  </a:lnTo>
                  <a:lnTo>
                    <a:pt x="0" y="1092200"/>
                  </a:lnTo>
                  <a:lnTo>
                    <a:pt x="0" y="21844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706117" y="2862453"/>
            <a:ext cx="27451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6705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Sekretariat </a:t>
            </a: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(Setting</a:t>
            </a:r>
            <a:r>
              <a:rPr sz="2400" b="1" spc="-6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Undangan)</a:t>
            </a:r>
            <a:endParaRPr sz="2400">
              <a:latin typeface="Cambria" panose="02040503050406030204"/>
              <a:cs typeface="Cambria" panose="02040503050406030204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33297" y="1935289"/>
            <a:ext cx="5145405" cy="2780665"/>
            <a:chOff x="7333297" y="1935289"/>
            <a:chExt cx="5145405" cy="2780665"/>
          </a:xfrm>
        </p:grpSpPr>
        <p:sp>
          <p:nvSpPr>
            <p:cNvPr id="9" name="object 9"/>
            <p:cNvSpPr/>
            <p:nvPr/>
          </p:nvSpPr>
          <p:spPr>
            <a:xfrm>
              <a:off x="7345679" y="1947671"/>
              <a:ext cx="5120640" cy="2755900"/>
            </a:xfrm>
            <a:custGeom>
              <a:avLst/>
              <a:gdLst/>
              <a:ahLst/>
              <a:cxnLst/>
              <a:rect l="l" t="t" r="r" b="b"/>
              <a:pathLst>
                <a:path w="5120640" h="2755900">
                  <a:moveTo>
                    <a:pt x="4661408" y="0"/>
                  </a:moveTo>
                  <a:lnTo>
                    <a:pt x="459231" y="0"/>
                  </a:lnTo>
                  <a:lnTo>
                    <a:pt x="412279" y="2371"/>
                  </a:lnTo>
                  <a:lnTo>
                    <a:pt x="366682" y="9330"/>
                  </a:lnTo>
                  <a:lnTo>
                    <a:pt x="322673" y="20646"/>
                  </a:lnTo>
                  <a:lnTo>
                    <a:pt x="280481" y="36089"/>
                  </a:lnTo>
                  <a:lnTo>
                    <a:pt x="240338" y="55428"/>
                  </a:lnTo>
                  <a:lnTo>
                    <a:pt x="202474" y="78431"/>
                  </a:lnTo>
                  <a:lnTo>
                    <a:pt x="167121" y="104868"/>
                  </a:lnTo>
                  <a:lnTo>
                    <a:pt x="134508" y="134508"/>
                  </a:lnTo>
                  <a:lnTo>
                    <a:pt x="104868" y="167121"/>
                  </a:lnTo>
                  <a:lnTo>
                    <a:pt x="78431" y="202474"/>
                  </a:lnTo>
                  <a:lnTo>
                    <a:pt x="55428" y="240338"/>
                  </a:lnTo>
                  <a:lnTo>
                    <a:pt x="36089" y="280481"/>
                  </a:lnTo>
                  <a:lnTo>
                    <a:pt x="20646" y="322673"/>
                  </a:lnTo>
                  <a:lnTo>
                    <a:pt x="9330" y="366682"/>
                  </a:lnTo>
                  <a:lnTo>
                    <a:pt x="2371" y="412279"/>
                  </a:lnTo>
                  <a:lnTo>
                    <a:pt x="0" y="459231"/>
                  </a:lnTo>
                  <a:lnTo>
                    <a:pt x="0" y="2296160"/>
                  </a:lnTo>
                  <a:lnTo>
                    <a:pt x="2371" y="2343112"/>
                  </a:lnTo>
                  <a:lnTo>
                    <a:pt x="9330" y="2388709"/>
                  </a:lnTo>
                  <a:lnTo>
                    <a:pt x="20646" y="2432718"/>
                  </a:lnTo>
                  <a:lnTo>
                    <a:pt x="36089" y="2474910"/>
                  </a:lnTo>
                  <a:lnTo>
                    <a:pt x="55428" y="2515053"/>
                  </a:lnTo>
                  <a:lnTo>
                    <a:pt x="78431" y="2552917"/>
                  </a:lnTo>
                  <a:lnTo>
                    <a:pt x="104868" y="2588270"/>
                  </a:lnTo>
                  <a:lnTo>
                    <a:pt x="134508" y="2620883"/>
                  </a:lnTo>
                  <a:lnTo>
                    <a:pt x="167121" y="2650523"/>
                  </a:lnTo>
                  <a:lnTo>
                    <a:pt x="202474" y="2676960"/>
                  </a:lnTo>
                  <a:lnTo>
                    <a:pt x="240338" y="2699963"/>
                  </a:lnTo>
                  <a:lnTo>
                    <a:pt x="280481" y="2719302"/>
                  </a:lnTo>
                  <a:lnTo>
                    <a:pt x="322673" y="2734745"/>
                  </a:lnTo>
                  <a:lnTo>
                    <a:pt x="366682" y="2746061"/>
                  </a:lnTo>
                  <a:lnTo>
                    <a:pt x="412279" y="2753020"/>
                  </a:lnTo>
                  <a:lnTo>
                    <a:pt x="459231" y="2755391"/>
                  </a:lnTo>
                  <a:lnTo>
                    <a:pt x="4661408" y="2755391"/>
                  </a:lnTo>
                  <a:lnTo>
                    <a:pt x="4708360" y="2753020"/>
                  </a:lnTo>
                  <a:lnTo>
                    <a:pt x="4753957" y="2746061"/>
                  </a:lnTo>
                  <a:lnTo>
                    <a:pt x="4797966" y="2734745"/>
                  </a:lnTo>
                  <a:lnTo>
                    <a:pt x="4840158" y="2719302"/>
                  </a:lnTo>
                  <a:lnTo>
                    <a:pt x="4880301" y="2699963"/>
                  </a:lnTo>
                  <a:lnTo>
                    <a:pt x="4918165" y="2676960"/>
                  </a:lnTo>
                  <a:lnTo>
                    <a:pt x="4953518" y="2650523"/>
                  </a:lnTo>
                  <a:lnTo>
                    <a:pt x="4986131" y="2620883"/>
                  </a:lnTo>
                  <a:lnTo>
                    <a:pt x="5015771" y="2588270"/>
                  </a:lnTo>
                  <a:lnTo>
                    <a:pt x="5042208" y="2552917"/>
                  </a:lnTo>
                  <a:lnTo>
                    <a:pt x="5065211" y="2515053"/>
                  </a:lnTo>
                  <a:lnTo>
                    <a:pt x="5084550" y="2474910"/>
                  </a:lnTo>
                  <a:lnTo>
                    <a:pt x="5099993" y="2432718"/>
                  </a:lnTo>
                  <a:lnTo>
                    <a:pt x="5111309" y="2388709"/>
                  </a:lnTo>
                  <a:lnTo>
                    <a:pt x="5118268" y="2343112"/>
                  </a:lnTo>
                  <a:lnTo>
                    <a:pt x="5120640" y="2296160"/>
                  </a:lnTo>
                  <a:lnTo>
                    <a:pt x="5120640" y="459231"/>
                  </a:lnTo>
                  <a:lnTo>
                    <a:pt x="5118268" y="412279"/>
                  </a:lnTo>
                  <a:lnTo>
                    <a:pt x="5111309" y="366682"/>
                  </a:lnTo>
                  <a:lnTo>
                    <a:pt x="5099993" y="322673"/>
                  </a:lnTo>
                  <a:lnTo>
                    <a:pt x="5084550" y="280481"/>
                  </a:lnTo>
                  <a:lnTo>
                    <a:pt x="5065211" y="240338"/>
                  </a:lnTo>
                  <a:lnTo>
                    <a:pt x="5042208" y="202474"/>
                  </a:lnTo>
                  <a:lnTo>
                    <a:pt x="5015771" y="167121"/>
                  </a:lnTo>
                  <a:lnTo>
                    <a:pt x="4986131" y="134508"/>
                  </a:lnTo>
                  <a:lnTo>
                    <a:pt x="4953518" y="104868"/>
                  </a:lnTo>
                  <a:lnTo>
                    <a:pt x="4918165" y="78431"/>
                  </a:lnTo>
                  <a:lnTo>
                    <a:pt x="4880301" y="55428"/>
                  </a:lnTo>
                  <a:lnTo>
                    <a:pt x="4840158" y="36089"/>
                  </a:lnTo>
                  <a:lnTo>
                    <a:pt x="4797966" y="20646"/>
                  </a:lnTo>
                  <a:lnTo>
                    <a:pt x="4753957" y="9330"/>
                  </a:lnTo>
                  <a:lnTo>
                    <a:pt x="4708360" y="2371"/>
                  </a:lnTo>
                  <a:lnTo>
                    <a:pt x="466140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45679" y="1947671"/>
              <a:ext cx="5120640" cy="2755900"/>
            </a:xfrm>
            <a:custGeom>
              <a:avLst/>
              <a:gdLst/>
              <a:ahLst/>
              <a:cxnLst/>
              <a:rect l="l" t="t" r="r" b="b"/>
              <a:pathLst>
                <a:path w="5120640" h="2755900">
                  <a:moveTo>
                    <a:pt x="0" y="459231"/>
                  </a:moveTo>
                  <a:lnTo>
                    <a:pt x="2371" y="412279"/>
                  </a:lnTo>
                  <a:lnTo>
                    <a:pt x="9330" y="366682"/>
                  </a:lnTo>
                  <a:lnTo>
                    <a:pt x="20646" y="322673"/>
                  </a:lnTo>
                  <a:lnTo>
                    <a:pt x="36089" y="280481"/>
                  </a:lnTo>
                  <a:lnTo>
                    <a:pt x="55428" y="240338"/>
                  </a:lnTo>
                  <a:lnTo>
                    <a:pt x="78431" y="202474"/>
                  </a:lnTo>
                  <a:lnTo>
                    <a:pt x="104868" y="167121"/>
                  </a:lnTo>
                  <a:lnTo>
                    <a:pt x="134508" y="134508"/>
                  </a:lnTo>
                  <a:lnTo>
                    <a:pt x="167121" y="104868"/>
                  </a:lnTo>
                  <a:lnTo>
                    <a:pt x="202474" y="78431"/>
                  </a:lnTo>
                  <a:lnTo>
                    <a:pt x="240338" y="55428"/>
                  </a:lnTo>
                  <a:lnTo>
                    <a:pt x="280481" y="36089"/>
                  </a:lnTo>
                  <a:lnTo>
                    <a:pt x="322673" y="20646"/>
                  </a:lnTo>
                  <a:lnTo>
                    <a:pt x="366682" y="9330"/>
                  </a:lnTo>
                  <a:lnTo>
                    <a:pt x="412279" y="2371"/>
                  </a:lnTo>
                  <a:lnTo>
                    <a:pt x="459231" y="0"/>
                  </a:lnTo>
                  <a:lnTo>
                    <a:pt x="4661408" y="0"/>
                  </a:lnTo>
                  <a:lnTo>
                    <a:pt x="4708360" y="2371"/>
                  </a:lnTo>
                  <a:lnTo>
                    <a:pt x="4753957" y="9330"/>
                  </a:lnTo>
                  <a:lnTo>
                    <a:pt x="4797966" y="20646"/>
                  </a:lnTo>
                  <a:lnTo>
                    <a:pt x="4840158" y="36089"/>
                  </a:lnTo>
                  <a:lnTo>
                    <a:pt x="4880301" y="55428"/>
                  </a:lnTo>
                  <a:lnTo>
                    <a:pt x="4918165" y="78431"/>
                  </a:lnTo>
                  <a:lnTo>
                    <a:pt x="4953518" y="104868"/>
                  </a:lnTo>
                  <a:lnTo>
                    <a:pt x="4986131" y="134508"/>
                  </a:lnTo>
                  <a:lnTo>
                    <a:pt x="5015771" y="167121"/>
                  </a:lnTo>
                  <a:lnTo>
                    <a:pt x="5042208" y="202474"/>
                  </a:lnTo>
                  <a:lnTo>
                    <a:pt x="5065211" y="240338"/>
                  </a:lnTo>
                  <a:lnTo>
                    <a:pt x="5084550" y="280481"/>
                  </a:lnTo>
                  <a:lnTo>
                    <a:pt x="5099993" y="322673"/>
                  </a:lnTo>
                  <a:lnTo>
                    <a:pt x="5111309" y="366682"/>
                  </a:lnTo>
                  <a:lnTo>
                    <a:pt x="5118268" y="412279"/>
                  </a:lnTo>
                  <a:lnTo>
                    <a:pt x="5120640" y="459231"/>
                  </a:lnTo>
                  <a:lnTo>
                    <a:pt x="5120640" y="2296160"/>
                  </a:lnTo>
                  <a:lnTo>
                    <a:pt x="5118268" y="2343112"/>
                  </a:lnTo>
                  <a:lnTo>
                    <a:pt x="5111309" y="2388709"/>
                  </a:lnTo>
                  <a:lnTo>
                    <a:pt x="5099993" y="2432718"/>
                  </a:lnTo>
                  <a:lnTo>
                    <a:pt x="5084550" y="2474910"/>
                  </a:lnTo>
                  <a:lnTo>
                    <a:pt x="5065211" y="2515053"/>
                  </a:lnTo>
                  <a:lnTo>
                    <a:pt x="5042208" y="2552917"/>
                  </a:lnTo>
                  <a:lnTo>
                    <a:pt x="5015771" y="2588270"/>
                  </a:lnTo>
                  <a:lnTo>
                    <a:pt x="4986131" y="2620883"/>
                  </a:lnTo>
                  <a:lnTo>
                    <a:pt x="4953518" y="2650523"/>
                  </a:lnTo>
                  <a:lnTo>
                    <a:pt x="4918165" y="2676960"/>
                  </a:lnTo>
                  <a:lnTo>
                    <a:pt x="4880301" y="2699963"/>
                  </a:lnTo>
                  <a:lnTo>
                    <a:pt x="4840158" y="2719302"/>
                  </a:lnTo>
                  <a:lnTo>
                    <a:pt x="4797966" y="2734745"/>
                  </a:lnTo>
                  <a:lnTo>
                    <a:pt x="4753957" y="2746061"/>
                  </a:lnTo>
                  <a:lnTo>
                    <a:pt x="4708360" y="2753020"/>
                  </a:lnTo>
                  <a:lnTo>
                    <a:pt x="4661408" y="2755391"/>
                  </a:lnTo>
                  <a:lnTo>
                    <a:pt x="459231" y="2755391"/>
                  </a:lnTo>
                  <a:lnTo>
                    <a:pt x="412279" y="2753020"/>
                  </a:lnTo>
                  <a:lnTo>
                    <a:pt x="366682" y="2746061"/>
                  </a:lnTo>
                  <a:lnTo>
                    <a:pt x="322673" y="2734745"/>
                  </a:lnTo>
                  <a:lnTo>
                    <a:pt x="280481" y="2719302"/>
                  </a:lnTo>
                  <a:lnTo>
                    <a:pt x="240338" y="2699963"/>
                  </a:lnTo>
                  <a:lnTo>
                    <a:pt x="202474" y="2676960"/>
                  </a:lnTo>
                  <a:lnTo>
                    <a:pt x="167121" y="2650523"/>
                  </a:lnTo>
                  <a:lnTo>
                    <a:pt x="134508" y="2620883"/>
                  </a:lnTo>
                  <a:lnTo>
                    <a:pt x="104868" y="2588270"/>
                  </a:lnTo>
                  <a:lnTo>
                    <a:pt x="78431" y="2552917"/>
                  </a:lnTo>
                  <a:lnTo>
                    <a:pt x="55428" y="2515053"/>
                  </a:lnTo>
                  <a:lnTo>
                    <a:pt x="36089" y="2474910"/>
                  </a:lnTo>
                  <a:lnTo>
                    <a:pt x="20646" y="2432718"/>
                  </a:lnTo>
                  <a:lnTo>
                    <a:pt x="9330" y="2388709"/>
                  </a:lnTo>
                  <a:lnTo>
                    <a:pt x="2371" y="2343112"/>
                  </a:lnTo>
                  <a:lnTo>
                    <a:pt x="0" y="2296160"/>
                  </a:lnTo>
                  <a:lnTo>
                    <a:pt x="0" y="459231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7559420" y="2359279"/>
            <a:ext cx="4519295" cy="19138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877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Pimpinan</a:t>
            </a:r>
            <a:r>
              <a:rPr sz="2400" b="1" spc="-2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:</a:t>
            </a:r>
            <a:endParaRPr sz="2400">
              <a:latin typeface="Cambria" panose="02040503050406030204"/>
              <a:cs typeface="Cambria" panose="02040503050406030204"/>
            </a:endParaRPr>
          </a:p>
          <a:p>
            <a:pPr marL="356870" indent="-344805">
              <a:lnSpc>
                <a:spcPct val="100000"/>
              </a:lnSpc>
              <a:buFont typeface="Wingdings" panose="05000000000000000000"/>
              <a:buChar char=""/>
              <a:tabLst>
                <a:tab pos="357505" algn="l"/>
              </a:tabLst>
            </a:pPr>
            <a:r>
              <a:rPr sz="2400" b="1" spc="-1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Dekan/WD/Direktur/Kepala</a:t>
            </a:r>
            <a:endParaRPr sz="2400">
              <a:latin typeface="Cambria" panose="02040503050406030204"/>
              <a:cs typeface="Cambria" panose="02040503050406030204"/>
            </a:endParaRPr>
          </a:p>
          <a:p>
            <a:pPr marL="35687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Pusat</a:t>
            </a:r>
            <a:endParaRPr sz="2400">
              <a:latin typeface="Cambria" panose="02040503050406030204"/>
              <a:cs typeface="Cambria" panose="02040503050406030204"/>
            </a:endParaRPr>
          </a:p>
          <a:p>
            <a:pPr marL="356870" indent="-344805">
              <a:lnSpc>
                <a:spcPts val="2870"/>
              </a:lnSpc>
              <a:buFont typeface="Wingdings" panose="05000000000000000000"/>
              <a:buChar char=""/>
              <a:tabLst>
                <a:tab pos="357505" algn="l"/>
              </a:tabLst>
            </a:pPr>
            <a:r>
              <a:rPr sz="2400" b="1" spc="-1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(Kepala</a:t>
            </a:r>
            <a:r>
              <a:rPr sz="2400" b="1" spc="-3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Bagian/Bidang/KKA)</a:t>
            </a:r>
            <a:endParaRPr sz="2400">
              <a:latin typeface="Cambria" panose="02040503050406030204"/>
              <a:cs typeface="Cambria" panose="02040503050406030204"/>
            </a:endParaRPr>
          </a:p>
          <a:p>
            <a:pPr marL="356870" indent="-344805">
              <a:lnSpc>
                <a:spcPts val="3350"/>
              </a:lnSpc>
              <a:buFont typeface="Wingdings" panose="05000000000000000000"/>
              <a:buChar char=""/>
              <a:tabLst>
                <a:tab pos="357505" algn="l"/>
              </a:tabLst>
            </a:pPr>
            <a:r>
              <a:rPr sz="2800" b="1" spc="-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Peneliti</a:t>
            </a:r>
            <a:endParaRPr sz="2800">
              <a:latin typeface="Cambria" panose="02040503050406030204"/>
              <a:cs typeface="Cambria" panose="02040503050406030204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489437" y="6029613"/>
            <a:ext cx="2828925" cy="1555115"/>
            <a:chOff x="8489437" y="6029613"/>
            <a:chExt cx="2828925" cy="1555115"/>
          </a:xfrm>
        </p:grpSpPr>
        <p:pic>
          <p:nvPicPr>
            <p:cNvPr id="13" name="object 1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489437" y="6029613"/>
              <a:ext cx="2828298" cy="15545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3647" y="6153911"/>
              <a:ext cx="2584704" cy="13106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613647" y="6153911"/>
              <a:ext cx="2585085" cy="1310640"/>
            </a:xfrm>
            <a:custGeom>
              <a:avLst/>
              <a:gdLst/>
              <a:ahLst/>
              <a:cxnLst/>
              <a:rect l="l" t="t" r="r" b="b"/>
              <a:pathLst>
                <a:path w="2585084" h="1310640">
                  <a:moveTo>
                    <a:pt x="0" y="218439"/>
                  </a:moveTo>
                  <a:lnTo>
                    <a:pt x="5768" y="168350"/>
                  </a:lnTo>
                  <a:lnTo>
                    <a:pt x="22200" y="122371"/>
                  </a:lnTo>
                  <a:lnTo>
                    <a:pt x="47986" y="81813"/>
                  </a:lnTo>
                  <a:lnTo>
                    <a:pt x="81813" y="47986"/>
                  </a:lnTo>
                  <a:lnTo>
                    <a:pt x="122371" y="22200"/>
                  </a:lnTo>
                  <a:lnTo>
                    <a:pt x="168350" y="5768"/>
                  </a:lnTo>
                  <a:lnTo>
                    <a:pt x="218440" y="0"/>
                  </a:lnTo>
                  <a:lnTo>
                    <a:pt x="2366263" y="0"/>
                  </a:lnTo>
                  <a:lnTo>
                    <a:pt x="2416353" y="5768"/>
                  </a:lnTo>
                  <a:lnTo>
                    <a:pt x="2462332" y="22200"/>
                  </a:lnTo>
                  <a:lnTo>
                    <a:pt x="2502890" y="47986"/>
                  </a:lnTo>
                  <a:lnTo>
                    <a:pt x="2536717" y="81813"/>
                  </a:lnTo>
                  <a:lnTo>
                    <a:pt x="2562503" y="122371"/>
                  </a:lnTo>
                  <a:lnTo>
                    <a:pt x="2578935" y="168350"/>
                  </a:lnTo>
                  <a:lnTo>
                    <a:pt x="2584704" y="218439"/>
                  </a:lnTo>
                  <a:lnTo>
                    <a:pt x="2584704" y="1092200"/>
                  </a:lnTo>
                  <a:lnTo>
                    <a:pt x="2578935" y="1142289"/>
                  </a:lnTo>
                  <a:lnTo>
                    <a:pt x="2562503" y="1188268"/>
                  </a:lnTo>
                  <a:lnTo>
                    <a:pt x="2536717" y="1228826"/>
                  </a:lnTo>
                  <a:lnTo>
                    <a:pt x="2502890" y="1262653"/>
                  </a:lnTo>
                  <a:lnTo>
                    <a:pt x="2462332" y="1288439"/>
                  </a:lnTo>
                  <a:lnTo>
                    <a:pt x="2416353" y="1304871"/>
                  </a:lnTo>
                  <a:lnTo>
                    <a:pt x="2366263" y="1310639"/>
                  </a:lnTo>
                  <a:lnTo>
                    <a:pt x="218440" y="1310639"/>
                  </a:lnTo>
                  <a:lnTo>
                    <a:pt x="168350" y="1304871"/>
                  </a:lnTo>
                  <a:lnTo>
                    <a:pt x="122371" y="1288439"/>
                  </a:lnTo>
                  <a:lnTo>
                    <a:pt x="81813" y="1262653"/>
                  </a:lnTo>
                  <a:lnTo>
                    <a:pt x="47986" y="1228826"/>
                  </a:lnTo>
                  <a:lnTo>
                    <a:pt x="22200" y="1188268"/>
                  </a:lnTo>
                  <a:lnTo>
                    <a:pt x="5768" y="1142289"/>
                  </a:lnTo>
                  <a:lnTo>
                    <a:pt x="0" y="1092200"/>
                  </a:lnTo>
                  <a:lnTo>
                    <a:pt x="0" y="218439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8881998" y="6424040"/>
            <a:ext cx="2049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7825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Penyedia </a:t>
            </a:r>
            <a:r>
              <a:rPr sz="2400" b="1" spc="-3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Jasa</a:t>
            </a:r>
            <a:r>
              <a:rPr sz="2400" b="1" spc="-7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Konsumsi</a:t>
            </a:r>
            <a:endParaRPr sz="2400">
              <a:latin typeface="Cambria" panose="02040503050406030204"/>
              <a:cs typeface="Cambria" panose="02040503050406030204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984223" y="2715767"/>
            <a:ext cx="3225165" cy="1335405"/>
            <a:chOff x="13984223" y="2715767"/>
            <a:chExt cx="3225165" cy="1335405"/>
          </a:xfrm>
        </p:grpSpPr>
        <p:sp>
          <p:nvSpPr>
            <p:cNvPr id="18" name="object 18"/>
            <p:cNvSpPr/>
            <p:nvPr/>
          </p:nvSpPr>
          <p:spPr>
            <a:xfrm>
              <a:off x="13996415" y="2727959"/>
              <a:ext cx="3200400" cy="1310640"/>
            </a:xfrm>
            <a:custGeom>
              <a:avLst/>
              <a:gdLst/>
              <a:ahLst/>
              <a:cxnLst/>
              <a:rect l="l" t="t" r="r" b="b"/>
              <a:pathLst>
                <a:path w="3200400" h="1310639">
                  <a:moveTo>
                    <a:pt x="2981960" y="0"/>
                  </a:moveTo>
                  <a:lnTo>
                    <a:pt x="218440" y="0"/>
                  </a:lnTo>
                  <a:lnTo>
                    <a:pt x="168350" y="5768"/>
                  </a:lnTo>
                  <a:lnTo>
                    <a:pt x="122371" y="22200"/>
                  </a:lnTo>
                  <a:lnTo>
                    <a:pt x="81813" y="47986"/>
                  </a:lnTo>
                  <a:lnTo>
                    <a:pt x="47986" y="81813"/>
                  </a:lnTo>
                  <a:lnTo>
                    <a:pt x="22200" y="122371"/>
                  </a:lnTo>
                  <a:lnTo>
                    <a:pt x="5768" y="168350"/>
                  </a:lnTo>
                  <a:lnTo>
                    <a:pt x="0" y="218440"/>
                  </a:lnTo>
                  <a:lnTo>
                    <a:pt x="0" y="1092200"/>
                  </a:lnTo>
                  <a:lnTo>
                    <a:pt x="5768" y="1142289"/>
                  </a:lnTo>
                  <a:lnTo>
                    <a:pt x="22200" y="1188268"/>
                  </a:lnTo>
                  <a:lnTo>
                    <a:pt x="47986" y="1228826"/>
                  </a:lnTo>
                  <a:lnTo>
                    <a:pt x="81813" y="1262653"/>
                  </a:lnTo>
                  <a:lnTo>
                    <a:pt x="122371" y="1288439"/>
                  </a:lnTo>
                  <a:lnTo>
                    <a:pt x="168350" y="1304871"/>
                  </a:lnTo>
                  <a:lnTo>
                    <a:pt x="218440" y="1310640"/>
                  </a:lnTo>
                  <a:lnTo>
                    <a:pt x="2981960" y="1310640"/>
                  </a:lnTo>
                  <a:lnTo>
                    <a:pt x="3032049" y="1304871"/>
                  </a:lnTo>
                  <a:lnTo>
                    <a:pt x="3078028" y="1288439"/>
                  </a:lnTo>
                  <a:lnTo>
                    <a:pt x="3118586" y="1262653"/>
                  </a:lnTo>
                  <a:lnTo>
                    <a:pt x="3152413" y="1228826"/>
                  </a:lnTo>
                  <a:lnTo>
                    <a:pt x="3178199" y="1188268"/>
                  </a:lnTo>
                  <a:lnTo>
                    <a:pt x="3194631" y="1142289"/>
                  </a:lnTo>
                  <a:lnTo>
                    <a:pt x="3200400" y="1092200"/>
                  </a:lnTo>
                  <a:lnTo>
                    <a:pt x="3200400" y="218440"/>
                  </a:lnTo>
                  <a:lnTo>
                    <a:pt x="3194631" y="168350"/>
                  </a:lnTo>
                  <a:lnTo>
                    <a:pt x="3178199" y="122371"/>
                  </a:lnTo>
                  <a:lnTo>
                    <a:pt x="3152413" y="81813"/>
                  </a:lnTo>
                  <a:lnTo>
                    <a:pt x="3118586" y="47986"/>
                  </a:lnTo>
                  <a:lnTo>
                    <a:pt x="3078028" y="22200"/>
                  </a:lnTo>
                  <a:lnTo>
                    <a:pt x="3032049" y="5768"/>
                  </a:lnTo>
                  <a:lnTo>
                    <a:pt x="298196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3996415" y="2727959"/>
              <a:ext cx="3200400" cy="1310640"/>
            </a:xfrm>
            <a:custGeom>
              <a:avLst/>
              <a:gdLst/>
              <a:ahLst/>
              <a:cxnLst/>
              <a:rect l="l" t="t" r="r" b="b"/>
              <a:pathLst>
                <a:path w="3200400" h="1310639">
                  <a:moveTo>
                    <a:pt x="0" y="218440"/>
                  </a:moveTo>
                  <a:lnTo>
                    <a:pt x="5768" y="168350"/>
                  </a:lnTo>
                  <a:lnTo>
                    <a:pt x="22200" y="122371"/>
                  </a:lnTo>
                  <a:lnTo>
                    <a:pt x="47986" y="81813"/>
                  </a:lnTo>
                  <a:lnTo>
                    <a:pt x="81813" y="47986"/>
                  </a:lnTo>
                  <a:lnTo>
                    <a:pt x="122371" y="22200"/>
                  </a:lnTo>
                  <a:lnTo>
                    <a:pt x="168350" y="5768"/>
                  </a:lnTo>
                  <a:lnTo>
                    <a:pt x="218440" y="0"/>
                  </a:lnTo>
                  <a:lnTo>
                    <a:pt x="2981960" y="0"/>
                  </a:lnTo>
                  <a:lnTo>
                    <a:pt x="3032049" y="5768"/>
                  </a:lnTo>
                  <a:lnTo>
                    <a:pt x="3078028" y="22200"/>
                  </a:lnTo>
                  <a:lnTo>
                    <a:pt x="3118586" y="47986"/>
                  </a:lnTo>
                  <a:lnTo>
                    <a:pt x="3152413" y="81813"/>
                  </a:lnTo>
                  <a:lnTo>
                    <a:pt x="3178199" y="122371"/>
                  </a:lnTo>
                  <a:lnTo>
                    <a:pt x="3194631" y="168350"/>
                  </a:lnTo>
                  <a:lnTo>
                    <a:pt x="3200400" y="218440"/>
                  </a:lnTo>
                  <a:lnTo>
                    <a:pt x="3200400" y="1092200"/>
                  </a:lnTo>
                  <a:lnTo>
                    <a:pt x="3194631" y="1142289"/>
                  </a:lnTo>
                  <a:lnTo>
                    <a:pt x="3178199" y="1188268"/>
                  </a:lnTo>
                  <a:lnTo>
                    <a:pt x="3152413" y="1228826"/>
                  </a:lnTo>
                  <a:lnTo>
                    <a:pt x="3118586" y="1262653"/>
                  </a:lnTo>
                  <a:lnTo>
                    <a:pt x="3078028" y="1288439"/>
                  </a:lnTo>
                  <a:lnTo>
                    <a:pt x="3032049" y="1304871"/>
                  </a:lnTo>
                  <a:lnTo>
                    <a:pt x="2981960" y="1310640"/>
                  </a:lnTo>
                  <a:lnTo>
                    <a:pt x="218440" y="1310640"/>
                  </a:lnTo>
                  <a:lnTo>
                    <a:pt x="168350" y="1304871"/>
                  </a:lnTo>
                  <a:lnTo>
                    <a:pt x="122371" y="1288439"/>
                  </a:lnTo>
                  <a:lnTo>
                    <a:pt x="81813" y="1262653"/>
                  </a:lnTo>
                  <a:lnTo>
                    <a:pt x="47986" y="1228826"/>
                  </a:lnTo>
                  <a:lnTo>
                    <a:pt x="22200" y="1188268"/>
                  </a:lnTo>
                  <a:lnTo>
                    <a:pt x="5768" y="1142289"/>
                  </a:lnTo>
                  <a:lnTo>
                    <a:pt x="0" y="1092200"/>
                  </a:lnTo>
                  <a:lnTo>
                    <a:pt x="0" y="21844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4552167" y="2935605"/>
            <a:ext cx="2090420" cy="878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PUMK</a:t>
            </a:r>
            <a:endParaRPr sz="3200">
              <a:latin typeface="Cambria" panose="02040503050406030204"/>
              <a:cs typeface="Cambria" panose="02040503050406030204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400" b="1" spc="-1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(Proses</a:t>
            </a:r>
            <a:r>
              <a:rPr sz="2400" b="1" spc="-70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Bayar)</a:t>
            </a:r>
            <a:endParaRPr sz="2400">
              <a:latin typeface="Cambria" panose="02040503050406030204"/>
              <a:cs typeface="Cambria" panose="02040503050406030204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643104" y="3078479"/>
            <a:ext cx="1186180" cy="777240"/>
            <a:chOff x="12643104" y="3078479"/>
            <a:chExt cx="1186180" cy="777240"/>
          </a:xfrm>
        </p:grpSpPr>
        <p:sp>
          <p:nvSpPr>
            <p:cNvPr id="22" name="object 22"/>
            <p:cNvSpPr/>
            <p:nvPr/>
          </p:nvSpPr>
          <p:spPr>
            <a:xfrm>
              <a:off x="12655296" y="3090671"/>
              <a:ext cx="1161415" cy="753110"/>
            </a:xfrm>
            <a:custGeom>
              <a:avLst/>
              <a:gdLst/>
              <a:ahLst/>
              <a:cxnLst/>
              <a:rect l="l" t="t" r="r" b="b"/>
              <a:pathLst>
                <a:path w="1161415" h="753110">
                  <a:moveTo>
                    <a:pt x="784859" y="0"/>
                  </a:moveTo>
                  <a:lnTo>
                    <a:pt x="784859" y="188213"/>
                  </a:lnTo>
                  <a:lnTo>
                    <a:pt x="0" y="188213"/>
                  </a:lnTo>
                  <a:lnTo>
                    <a:pt x="0" y="564642"/>
                  </a:lnTo>
                  <a:lnTo>
                    <a:pt x="784859" y="564642"/>
                  </a:lnTo>
                  <a:lnTo>
                    <a:pt x="784859" y="752855"/>
                  </a:lnTo>
                  <a:lnTo>
                    <a:pt x="1161288" y="376427"/>
                  </a:lnTo>
                  <a:lnTo>
                    <a:pt x="78485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655296" y="3090671"/>
              <a:ext cx="1161415" cy="753110"/>
            </a:xfrm>
            <a:custGeom>
              <a:avLst/>
              <a:gdLst/>
              <a:ahLst/>
              <a:cxnLst/>
              <a:rect l="l" t="t" r="r" b="b"/>
              <a:pathLst>
                <a:path w="1161415" h="753110">
                  <a:moveTo>
                    <a:pt x="0" y="188213"/>
                  </a:moveTo>
                  <a:lnTo>
                    <a:pt x="784859" y="188213"/>
                  </a:lnTo>
                  <a:lnTo>
                    <a:pt x="784859" y="0"/>
                  </a:lnTo>
                  <a:lnTo>
                    <a:pt x="1161288" y="376427"/>
                  </a:lnTo>
                  <a:lnTo>
                    <a:pt x="784859" y="752855"/>
                  </a:lnTo>
                  <a:lnTo>
                    <a:pt x="784859" y="564642"/>
                  </a:lnTo>
                  <a:lnTo>
                    <a:pt x="0" y="564642"/>
                  </a:lnTo>
                  <a:lnTo>
                    <a:pt x="0" y="188213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46388" y="7639684"/>
            <a:ext cx="189865" cy="189357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9402571" y="4751832"/>
            <a:ext cx="5664835" cy="3125470"/>
            <a:chOff x="9402571" y="4751832"/>
            <a:chExt cx="5664835" cy="3125470"/>
          </a:xfrm>
        </p:grpSpPr>
        <p:sp>
          <p:nvSpPr>
            <p:cNvPr id="26" name="object 26"/>
            <p:cNvSpPr/>
            <p:nvPr/>
          </p:nvSpPr>
          <p:spPr>
            <a:xfrm>
              <a:off x="9515855" y="4764024"/>
              <a:ext cx="746760" cy="1249680"/>
            </a:xfrm>
            <a:custGeom>
              <a:avLst/>
              <a:gdLst/>
              <a:ahLst/>
              <a:cxnLst/>
              <a:rect l="l" t="t" r="r" b="b"/>
              <a:pathLst>
                <a:path w="746759" h="1249679">
                  <a:moveTo>
                    <a:pt x="373379" y="0"/>
                  </a:moveTo>
                  <a:lnTo>
                    <a:pt x="0" y="373379"/>
                  </a:lnTo>
                  <a:lnTo>
                    <a:pt x="186690" y="373379"/>
                  </a:lnTo>
                  <a:lnTo>
                    <a:pt x="186690" y="876300"/>
                  </a:lnTo>
                  <a:lnTo>
                    <a:pt x="0" y="876300"/>
                  </a:lnTo>
                  <a:lnTo>
                    <a:pt x="373379" y="1249679"/>
                  </a:lnTo>
                  <a:lnTo>
                    <a:pt x="746760" y="876300"/>
                  </a:lnTo>
                  <a:lnTo>
                    <a:pt x="560070" y="876300"/>
                  </a:lnTo>
                  <a:lnTo>
                    <a:pt x="560070" y="373379"/>
                  </a:lnTo>
                  <a:lnTo>
                    <a:pt x="746760" y="373379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515855" y="4764024"/>
              <a:ext cx="746760" cy="1249680"/>
            </a:xfrm>
            <a:custGeom>
              <a:avLst/>
              <a:gdLst/>
              <a:ahLst/>
              <a:cxnLst/>
              <a:rect l="l" t="t" r="r" b="b"/>
              <a:pathLst>
                <a:path w="746759" h="1249679">
                  <a:moveTo>
                    <a:pt x="373379" y="0"/>
                  </a:moveTo>
                  <a:lnTo>
                    <a:pt x="746760" y="373379"/>
                  </a:lnTo>
                  <a:lnTo>
                    <a:pt x="560070" y="373379"/>
                  </a:lnTo>
                  <a:lnTo>
                    <a:pt x="560070" y="876300"/>
                  </a:lnTo>
                  <a:lnTo>
                    <a:pt x="746760" y="876300"/>
                  </a:lnTo>
                  <a:lnTo>
                    <a:pt x="373379" y="1249679"/>
                  </a:lnTo>
                  <a:lnTo>
                    <a:pt x="0" y="876300"/>
                  </a:lnTo>
                  <a:lnTo>
                    <a:pt x="186690" y="876300"/>
                  </a:lnTo>
                  <a:lnTo>
                    <a:pt x="186690" y="373379"/>
                  </a:lnTo>
                  <a:lnTo>
                    <a:pt x="0" y="373379"/>
                  </a:lnTo>
                  <a:lnTo>
                    <a:pt x="373379" y="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2571" y="7626350"/>
              <a:ext cx="5664834" cy="250825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960480" y="3142488"/>
            <a:ext cx="6106160" cy="5538470"/>
            <a:chOff x="960480" y="3142488"/>
            <a:chExt cx="6106160" cy="5538470"/>
          </a:xfrm>
        </p:grpSpPr>
        <p:sp>
          <p:nvSpPr>
            <p:cNvPr id="30" name="object 30"/>
            <p:cNvSpPr/>
            <p:nvPr/>
          </p:nvSpPr>
          <p:spPr>
            <a:xfrm>
              <a:off x="2438400" y="4328160"/>
              <a:ext cx="1066800" cy="1310640"/>
            </a:xfrm>
            <a:custGeom>
              <a:avLst/>
              <a:gdLst/>
              <a:ahLst/>
              <a:cxnLst/>
              <a:rect l="l" t="t" r="r" b="b"/>
              <a:pathLst>
                <a:path w="1066800" h="1310639">
                  <a:moveTo>
                    <a:pt x="800100" y="0"/>
                  </a:moveTo>
                  <a:lnTo>
                    <a:pt x="266700" y="0"/>
                  </a:lnTo>
                  <a:lnTo>
                    <a:pt x="266700" y="777239"/>
                  </a:lnTo>
                  <a:lnTo>
                    <a:pt x="0" y="777239"/>
                  </a:lnTo>
                  <a:lnTo>
                    <a:pt x="533400" y="1310639"/>
                  </a:lnTo>
                  <a:lnTo>
                    <a:pt x="1066800" y="777239"/>
                  </a:lnTo>
                  <a:lnTo>
                    <a:pt x="800100" y="777239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2438400" y="4328160"/>
              <a:ext cx="1066800" cy="1310640"/>
            </a:xfrm>
            <a:custGeom>
              <a:avLst/>
              <a:gdLst/>
              <a:ahLst/>
              <a:cxnLst/>
              <a:rect l="l" t="t" r="r" b="b"/>
              <a:pathLst>
                <a:path w="1066800" h="1310639">
                  <a:moveTo>
                    <a:pt x="0" y="777239"/>
                  </a:moveTo>
                  <a:lnTo>
                    <a:pt x="266700" y="777239"/>
                  </a:lnTo>
                  <a:lnTo>
                    <a:pt x="266700" y="0"/>
                  </a:lnTo>
                  <a:lnTo>
                    <a:pt x="800100" y="0"/>
                  </a:lnTo>
                  <a:lnTo>
                    <a:pt x="800100" y="777239"/>
                  </a:lnTo>
                  <a:lnTo>
                    <a:pt x="1066800" y="777239"/>
                  </a:lnTo>
                  <a:lnTo>
                    <a:pt x="533400" y="1310639"/>
                  </a:lnTo>
                  <a:lnTo>
                    <a:pt x="0" y="777239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637" y="6215015"/>
              <a:ext cx="5843539" cy="30605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040" y="6220077"/>
              <a:ext cx="5823651" cy="27864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0480" y="6593137"/>
              <a:ext cx="1710837" cy="2935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6112" y="6599934"/>
              <a:ext cx="1683362" cy="2645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74519" y="6989413"/>
              <a:ext cx="113918" cy="10442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890267" y="69975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59">
                  <a:moveTo>
                    <a:pt x="73127" y="0"/>
                  </a:moveTo>
                  <a:lnTo>
                    <a:pt x="0" y="0"/>
                  </a:lnTo>
                  <a:lnTo>
                    <a:pt x="0" y="73127"/>
                  </a:lnTo>
                  <a:lnTo>
                    <a:pt x="73127" y="73127"/>
                  </a:lnTo>
                  <a:lnTo>
                    <a:pt x="731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890267" y="69975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59">
                  <a:moveTo>
                    <a:pt x="0" y="73127"/>
                  </a:moveTo>
                  <a:lnTo>
                    <a:pt x="73127" y="73127"/>
                  </a:lnTo>
                  <a:lnTo>
                    <a:pt x="73127" y="0"/>
                  </a:lnTo>
                  <a:lnTo>
                    <a:pt x="0" y="0"/>
                  </a:lnTo>
                  <a:lnTo>
                    <a:pt x="0" y="731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18943" y="6943539"/>
              <a:ext cx="4393564" cy="25113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3039" y="6948803"/>
              <a:ext cx="4358008" cy="22326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74519" y="7294213"/>
              <a:ext cx="113918" cy="10442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890267" y="73023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59">
                  <a:moveTo>
                    <a:pt x="73127" y="0"/>
                  </a:moveTo>
                  <a:lnTo>
                    <a:pt x="0" y="0"/>
                  </a:lnTo>
                  <a:lnTo>
                    <a:pt x="0" y="73127"/>
                  </a:lnTo>
                  <a:lnTo>
                    <a:pt x="73127" y="73127"/>
                  </a:lnTo>
                  <a:lnTo>
                    <a:pt x="731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890267" y="73023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59">
                  <a:moveTo>
                    <a:pt x="0" y="73127"/>
                  </a:moveTo>
                  <a:lnTo>
                    <a:pt x="73127" y="73127"/>
                  </a:lnTo>
                  <a:lnTo>
                    <a:pt x="73127" y="0"/>
                  </a:lnTo>
                  <a:lnTo>
                    <a:pt x="0" y="0"/>
                  </a:lnTo>
                  <a:lnTo>
                    <a:pt x="0" y="731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10178" y="7242432"/>
              <a:ext cx="4856355" cy="2569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16148" y="7247253"/>
              <a:ext cx="4829051" cy="22974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74519" y="7599013"/>
              <a:ext cx="113918" cy="10442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890267" y="76071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59">
                  <a:moveTo>
                    <a:pt x="73127" y="0"/>
                  </a:moveTo>
                  <a:lnTo>
                    <a:pt x="0" y="0"/>
                  </a:lnTo>
                  <a:lnTo>
                    <a:pt x="0" y="73127"/>
                  </a:lnTo>
                  <a:lnTo>
                    <a:pt x="73127" y="73127"/>
                  </a:lnTo>
                  <a:lnTo>
                    <a:pt x="73127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890267" y="7607197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59">
                  <a:moveTo>
                    <a:pt x="0" y="73127"/>
                  </a:moveTo>
                  <a:lnTo>
                    <a:pt x="73127" y="73127"/>
                  </a:lnTo>
                  <a:lnTo>
                    <a:pt x="73127" y="0"/>
                  </a:lnTo>
                  <a:lnTo>
                    <a:pt x="0" y="0"/>
                  </a:lnTo>
                  <a:lnTo>
                    <a:pt x="0" y="73127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97608" y="7556029"/>
              <a:ext cx="4579366" cy="24824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12719" y="7561578"/>
              <a:ext cx="4542666" cy="22022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16266" y="7860829"/>
              <a:ext cx="2359680" cy="24824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3641" y="7866378"/>
              <a:ext cx="2338708" cy="22009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178551" y="3154680"/>
              <a:ext cx="1225550" cy="688975"/>
            </a:xfrm>
            <a:custGeom>
              <a:avLst/>
              <a:gdLst/>
              <a:ahLst/>
              <a:cxnLst/>
              <a:rect l="l" t="t" r="r" b="b"/>
              <a:pathLst>
                <a:path w="1225550" h="688975">
                  <a:moveTo>
                    <a:pt x="880872" y="0"/>
                  </a:moveTo>
                  <a:lnTo>
                    <a:pt x="880872" y="172212"/>
                  </a:lnTo>
                  <a:lnTo>
                    <a:pt x="344424" y="172212"/>
                  </a:lnTo>
                  <a:lnTo>
                    <a:pt x="344424" y="0"/>
                  </a:lnTo>
                  <a:lnTo>
                    <a:pt x="0" y="344424"/>
                  </a:lnTo>
                  <a:lnTo>
                    <a:pt x="344424" y="688848"/>
                  </a:lnTo>
                  <a:lnTo>
                    <a:pt x="344424" y="516636"/>
                  </a:lnTo>
                  <a:lnTo>
                    <a:pt x="880872" y="516636"/>
                  </a:lnTo>
                  <a:lnTo>
                    <a:pt x="880872" y="688848"/>
                  </a:lnTo>
                  <a:lnTo>
                    <a:pt x="1225296" y="344424"/>
                  </a:lnTo>
                  <a:lnTo>
                    <a:pt x="88087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178551" y="3154680"/>
              <a:ext cx="1225550" cy="688975"/>
            </a:xfrm>
            <a:custGeom>
              <a:avLst/>
              <a:gdLst/>
              <a:ahLst/>
              <a:cxnLst/>
              <a:rect l="l" t="t" r="r" b="b"/>
              <a:pathLst>
                <a:path w="1225550" h="688975">
                  <a:moveTo>
                    <a:pt x="0" y="344424"/>
                  </a:moveTo>
                  <a:lnTo>
                    <a:pt x="344424" y="0"/>
                  </a:lnTo>
                  <a:lnTo>
                    <a:pt x="344424" y="172212"/>
                  </a:lnTo>
                  <a:lnTo>
                    <a:pt x="880872" y="172212"/>
                  </a:lnTo>
                  <a:lnTo>
                    <a:pt x="880872" y="0"/>
                  </a:lnTo>
                  <a:lnTo>
                    <a:pt x="1225296" y="344424"/>
                  </a:lnTo>
                  <a:lnTo>
                    <a:pt x="880872" y="688848"/>
                  </a:lnTo>
                  <a:lnTo>
                    <a:pt x="880872" y="516636"/>
                  </a:lnTo>
                  <a:lnTo>
                    <a:pt x="344424" y="516636"/>
                  </a:lnTo>
                  <a:lnTo>
                    <a:pt x="344424" y="688848"/>
                  </a:lnTo>
                  <a:lnTo>
                    <a:pt x="0" y="344424"/>
                  </a:lnTo>
                  <a:close/>
                </a:path>
              </a:pathLst>
            </a:custGeom>
            <a:ln w="24383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1962911" y="8238744"/>
              <a:ext cx="3215640" cy="429895"/>
            </a:xfrm>
            <a:custGeom>
              <a:avLst/>
              <a:gdLst/>
              <a:ahLst/>
              <a:cxnLst/>
              <a:rect l="l" t="t" r="r" b="b"/>
              <a:pathLst>
                <a:path w="3215640" h="429895">
                  <a:moveTo>
                    <a:pt x="3144012" y="0"/>
                  </a:moveTo>
                  <a:lnTo>
                    <a:pt x="71627" y="0"/>
                  </a:lnTo>
                  <a:lnTo>
                    <a:pt x="43773" y="5637"/>
                  </a:lnTo>
                  <a:lnTo>
                    <a:pt x="21002" y="21002"/>
                  </a:lnTo>
                  <a:lnTo>
                    <a:pt x="5637" y="43773"/>
                  </a:lnTo>
                  <a:lnTo>
                    <a:pt x="0" y="71627"/>
                  </a:lnTo>
                  <a:lnTo>
                    <a:pt x="0" y="358139"/>
                  </a:lnTo>
                  <a:lnTo>
                    <a:pt x="5637" y="385994"/>
                  </a:lnTo>
                  <a:lnTo>
                    <a:pt x="21002" y="408765"/>
                  </a:lnTo>
                  <a:lnTo>
                    <a:pt x="43773" y="424130"/>
                  </a:lnTo>
                  <a:lnTo>
                    <a:pt x="71627" y="429767"/>
                  </a:lnTo>
                  <a:lnTo>
                    <a:pt x="3144012" y="429767"/>
                  </a:lnTo>
                  <a:lnTo>
                    <a:pt x="3171866" y="424130"/>
                  </a:lnTo>
                  <a:lnTo>
                    <a:pt x="3194637" y="408765"/>
                  </a:lnTo>
                  <a:lnTo>
                    <a:pt x="3210002" y="385994"/>
                  </a:lnTo>
                  <a:lnTo>
                    <a:pt x="3215640" y="358139"/>
                  </a:lnTo>
                  <a:lnTo>
                    <a:pt x="3215640" y="71627"/>
                  </a:lnTo>
                  <a:lnTo>
                    <a:pt x="3210002" y="43773"/>
                  </a:lnTo>
                  <a:lnTo>
                    <a:pt x="3194637" y="21002"/>
                  </a:lnTo>
                  <a:lnTo>
                    <a:pt x="3171866" y="5637"/>
                  </a:lnTo>
                  <a:lnTo>
                    <a:pt x="31440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962911" y="8238744"/>
              <a:ext cx="3215640" cy="429895"/>
            </a:xfrm>
            <a:custGeom>
              <a:avLst/>
              <a:gdLst/>
              <a:ahLst/>
              <a:cxnLst/>
              <a:rect l="l" t="t" r="r" b="b"/>
              <a:pathLst>
                <a:path w="3215640" h="429895">
                  <a:moveTo>
                    <a:pt x="0" y="71627"/>
                  </a:moveTo>
                  <a:lnTo>
                    <a:pt x="5637" y="43773"/>
                  </a:lnTo>
                  <a:lnTo>
                    <a:pt x="21002" y="21002"/>
                  </a:lnTo>
                  <a:lnTo>
                    <a:pt x="43773" y="5637"/>
                  </a:lnTo>
                  <a:lnTo>
                    <a:pt x="71627" y="0"/>
                  </a:lnTo>
                  <a:lnTo>
                    <a:pt x="3144012" y="0"/>
                  </a:lnTo>
                  <a:lnTo>
                    <a:pt x="3171866" y="5637"/>
                  </a:lnTo>
                  <a:lnTo>
                    <a:pt x="3194637" y="21002"/>
                  </a:lnTo>
                  <a:lnTo>
                    <a:pt x="3210002" y="43773"/>
                  </a:lnTo>
                  <a:lnTo>
                    <a:pt x="3215640" y="71627"/>
                  </a:lnTo>
                  <a:lnTo>
                    <a:pt x="3215640" y="358139"/>
                  </a:lnTo>
                  <a:lnTo>
                    <a:pt x="3210002" y="385994"/>
                  </a:lnTo>
                  <a:lnTo>
                    <a:pt x="3194637" y="408765"/>
                  </a:lnTo>
                  <a:lnTo>
                    <a:pt x="3171866" y="424130"/>
                  </a:lnTo>
                  <a:lnTo>
                    <a:pt x="3144012" y="429767"/>
                  </a:lnTo>
                  <a:lnTo>
                    <a:pt x="71627" y="429767"/>
                  </a:lnTo>
                  <a:lnTo>
                    <a:pt x="43773" y="424130"/>
                  </a:lnTo>
                  <a:lnTo>
                    <a:pt x="21002" y="408765"/>
                  </a:lnTo>
                  <a:lnTo>
                    <a:pt x="5637" y="385994"/>
                  </a:lnTo>
                  <a:lnTo>
                    <a:pt x="0" y="358139"/>
                  </a:lnTo>
                  <a:lnTo>
                    <a:pt x="0" y="71627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7" name="object 5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157195" y="7640066"/>
            <a:ext cx="459104" cy="227076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15680436" y="7623047"/>
            <a:ext cx="1993264" cy="253365"/>
            <a:chOff x="15680436" y="7623047"/>
            <a:chExt cx="1993264" cy="253365"/>
          </a:xfrm>
        </p:grpSpPr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699740" y="7623047"/>
              <a:ext cx="1900300" cy="25247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5685008" y="7853171"/>
              <a:ext cx="1926589" cy="18415"/>
            </a:xfrm>
            <a:custGeom>
              <a:avLst/>
              <a:gdLst/>
              <a:ahLst/>
              <a:cxnLst/>
              <a:rect l="l" t="t" r="r" b="b"/>
              <a:pathLst>
                <a:path w="1926590" h="18415">
                  <a:moveTo>
                    <a:pt x="1926336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1926336" y="18287"/>
                  </a:lnTo>
                  <a:lnTo>
                    <a:pt x="19263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5685008" y="7853171"/>
              <a:ext cx="1926589" cy="18415"/>
            </a:xfrm>
            <a:custGeom>
              <a:avLst/>
              <a:gdLst/>
              <a:ahLst/>
              <a:cxnLst/>
              <a:rect l="l" t="t" r="r" b="b"/>
              <a:pathLst>
                <a:path w="1926590" h="18415">
                  <a:moveTo>
                    <a:pt x="0" y="18287"/>
                  </a:moveTo>
                  <a:lnTo>
                    <a:pt x="1926336" y="18287"/>
                  </a:lnTo>
                  <a:lnTo>
                    <a:pt x="1926336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609947" y="7778495"/>
              <a:ext cx="63753" cy="88646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391904" y="7949692"/>
            <a:ext cx="7559294" cy="26276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402571" y="8310626"/>
            <a:ext cx="1589913" cy="237109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938132" y="8643619"/>
            <a:ext cx="198120" cy="191262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402571" y="8633332"/>
            <a:ext cx="1547114" cy="24942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030077" y="8620252"/>
            <a:ext cx="5522340" cy="262509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937752" y="8978900"/>
            <a:ext cx="198500" cy="192582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402571" y="8968613"/>
            <a:ext cx="3647185" cy="249428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2645410" y="8251317"/>
            <a:ext cx="1849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*)</a:t>
            </a:r>
            <a:r>
              <a:rPr sz="2400" b="1" spc="-8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P</a:t>
            </a: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ersu</a:t>
            </a:r>
            <a:r>
              <a:rPr sz="2400" b="1" spc="-4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r</a:t>
            </a:r>
            <a:r>
              <a:rPr sz="2400" b="1" spc="5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ata</a:t>
            </a:r>
            <a:r>
              <a:rPr sz="2400" b="1" dirty="0">
                <a:solidFill>
                  <a:srgbClr val="FFFFFF"/>
                </a:solidFill>
                <a:latin typeface="Cambria" panose="02040503050406030204"/>
                <a:cs typeface="Cambria" panose="02040503050406030204"/>
              </a:rPr>
              <a:t>n</a:t>
            </a:r>
            <a:endParaRPr sz="2400">
              <a:latin typeface="Cambria" panose="02040503050406030204"/>
              <a:cs typeface="Cambria" panose="0204050305040603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10800" cy="1524000"/>
          </a:xfrm>
          <a:custGeom>
            <a:avLst/>
            <a:gdLst/>
            <a:ahLst/>
            <a:cxnLst/>
            <a:rect l="l" t="t" r="r" b="b"/>
            <a:pathLst>
              <a:path w="10210800" h="1524000">
                <a:moveTo>
                  <a:pt x="10210800" y="0"/>
                </a:moveTo>
                <a:lnTo>
                  <a:pt x="0" y="0"/>
                </a:lnTo>
                <a:lnTo>
                  <a:pt x="0" y="1524000"/>
                </a:lnTo>
                <a:lnTo>
                  <a:pt x="10210800" y="1524000"/>
                </a:lnTo>
                <a:lnTo>
                  <a:pt x="10210800" y="0"/>
                </a:lnTo>
                <a:close/>
              </a:path>
            </a:pathLst>
          </a:custGeom>
          <a:solidFill>
            <a:srgbClr val="5F49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76065" y="276809"/>
            <a:ext cx="3060065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spc="-10" dirty="0">
                <a:solidFill>
                  <a:srgbClr val="FFFFFF"/>
                </a:solidFill>
              </a:rPr>
              <a:t>Alur</a:t>
            </a:r>
            <a:r>
              <a:rPr sz="5600" spc="-85" dirty="0">
                <a:solidFill>
                  <a:srgbClr val="FFFFFF"/>
                </a:solidFill>
              </a:rPr>
              <a:t> </a:t>
            </a:r>
            <a:r>
              <a:rPr sz="5600" spc="-55" dirty="0">
                <a:solidFill>
                  <a:srgbClr val="FFFFFF"/>
                </a:solidFill>
              </a:rPr>
              <a:t>Event</a:t>
            </a:r>
            <a:endParaRPr sz="5600"/>
          </a:p>
        </p:txBody>
      </p:sp>
      <p:grpSp>
        <p:nvGrpSpPr>
          <p:cNvPr id="4" name="object 4"/>
          <p:cNvGrpSpPr/>
          <p:nvPr/>
        </p:nvGrpSpPr>
        <p:grpSpPr>
          <a:xfrm>
            <a:off x="1207008" y="4227576"/>
            <a:ext cx="2920365" cy="1243965"/>
            <a:chOff x="1207008" y="4227576"/>
            <a:chExt cx="2920365" cy="1243965"/>
          </a:xfrm>
        </p:grpSpPr>
        <p:sp>
          <p:nvSpPr>
            <p:cNvPr id="5" name="object 5"/>
            <p:cNvSpPr/>
            <p:nvPr/>
          </p:nvSpPr>
          <p:spPr>
            <a:xfrm>
              <a:off x="1219200" y="4239768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2692400" y="0"/>
                  </a:moveTo>
                  <a:lnTo>
                    <a:pt x="203200" y="0"/>
                  </a:lnTo>
                  <a:lnTo>
                    <a:pt x="156594" y="5364"/>
                  </a:lnTo>
                  <a:lnTo>
                    <a:pt x="113818" y="20645"/>
                  </a:lnTo>
                  <a:lnTo>
                    <a:pt x="76090" y="44626"/>
                  </a:lnTo>
                  <a:lnTo>
                    <a:pt x="44626" y="76090"/>
                  </a:lnTo>
                  <a:lnTo>
                    <a:pt x="20645" y="113818"/>
                  </a:lnTo>
                  <a:lnTo>
                    <a:pt x="5364" y="156594"/>
                  </a:lnTo>
                  <a:lnTo>
                    <a:pt x="0" y="203200"/>
                  </a:lnTo>
                  <a:lnTo>
                    <a:pt x="0" y="1016000"/>
                  </a:lnTo>
                  <a:lnTo>
                    <a:pt x="5364" y="1062605"/>
                  </a:lnTo>
                  <a:lnTo>
                    <a:pt x="20645" y="1105381"/>
                  </a:lnTo>
                  <a:lnTo>
                    <a:pt x="44626" y="1143109"/>
                  </a:lnTo>
                  <a:lnTo>
                    <a:pt x="76090" y="1174573"/>
                  </a:lnTo>
                  <a:lnTo>
                    <a:pt x="113818" y="1198554"/>
                  </a:lnTo>
                  <a:lnTo>
                    <a:pt x="156594" y="1213835"/>
                  </a:lnTo>
                  <a:lnTo>
                    <a:pt x="203200" y="1219200"/>
                  </a:lnTo>
                  <a:lnTo>
                    <a:pt x="2692400" y="1219200"/>
                  </a:lnTo>
                  <a:lnTo>
                    <a:pt x="2739005" y="1213835"/>
                  </a:lnTo>
                  <a:lnTo>
                    <a:pt x="2781781" y="1198554"/>
                  </a:lnTo>
                  <a:lnTo>
                    <a:pt x="2819509" y="1174573"/>
                  </a:lnTo>
                  <a:lnTo>
                    <a:pt x="2850973" y="1143109"/>
                  </a:lnTo>
                  <a:lnTo>
                    <a:pt x="2874954" y="1105381"/>
                  </a:lnTo>
                  <a:lnTo>
                    <a:pt x="2890235" y="1062605"/>
                  </a:lnTo>
                  <a:lnTo>
                    <a:pt x="2895600" y="1016000"/>
                  </a:lnTo>
                  <a:lnTo>
                    <a:pt x="2895600" y="203200"/>
                  </a:lnTo>
                  <a:lnTo>
                    <a:pt x="2890235" y="156594"/>
                  </a:lnTo>
                  <a:lnTo>
                    <a:pt x="2874954" y="113818"/>
                  </a:lnTo>
                  <a:lnTo>
                    <a:pt x="2850973" y="76090"/>
                  </a:lnTo>
                  <a:lnTo>
                    <a:pt x="2819509" y="44626"/>
                  </a:lnTo>
                  <a:lnTo>
                    <a:pt x="2781781" y="20645"/>
                  </a:lnTo>
                  <a:lnTo>
                    <a:pt x="2739005" y="5364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19200" y="4239768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692400" y="0"/>
                  </a:lnTo>
                  <a:lnTo>
                    <a:pt x="2739005" y="5364"/>
                  </a:lnTo>
                  <a:lnTo>
                    <a:pt x="2781781" y="20645"/>
                  </a:lnTo>
                  <a:lnTo>
                    <a:pt x="2819509" y="44626"/>
                  </a:lnTo>
                  <a:lnTo>
                    <a:pt x="2850973" y="76090"/>
                  </a:lnTo>
                  <a:lnTo>
                    <a:pt x="2874954" y="113818"/>
                  </a:lnTo>
                  <a:lnTo>
                    <a:pt x="2890235" y="156594"/>
                  </a:lnTo>
                  <a:lnTo>
                    <a:pt x="2895600" y="203200"/>
                  </a:lnTo>
                  <a:lnTo>
                    <a:pt x="2895600" y="1016000"/>
                  </a:lnTo>
                  <a:lnTo>
                    <a:pt x="2890235" y="1062605"/>
                  </a:lnTo>
                  <a:lnTo>
                    <a:pt x="2874954" y="1105381"/>
                  </a:lnTo>
                  <a:lnTo>
                    <a:pt x="2850973" y="1143109"/>
                  </a:lnTo>
                  <a:lnTo>
                    <a:pt x="2819509" y="1174573"/>
                  </a:lnTo>
                  <a:lnTo>
                    <a:pt x="2781781" y="1198554"/>
                  </a:lnTo>
                  <a:lnTo>
                    <a:pt x="2739005" y="1213835"/>
                  </a:lnTo>
                  <a:lnTo>
                    <a:pt x="2692400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919097" y="4258513"/>
            <a:ext cx="14979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 marR="5080" indent="-220345">
              <a:lnSpc>
                <a:spcPct val="100000"/>
              </a:lnSpc>
              <a:spcBef>
                <a:spcPts val="100"/>
              </a:spcBef>
            </a:pPr>
            <a:r>
              <a:rPr sz="3600" spc="-29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am</a:t>
            </a:r>
            <a:r>
              <a:rPr sz="3600" spc="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ah  </a:t>
            </a:r>
            <a:r>
              <a:rPr sz="3600" spc="-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Event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88217" y="2054161"/>
            <a:ext cx="2920365" cy="1243965"/>
            <a:chOff x="4788217" y="2054161"/>
            <a:chExt cx="2920365" cy="1243965"/>
          </a:xfrm>
        </p:grpSpPr>
        <p:sp>
          <p:nvSpPr>
            <p:cNvPr id="9" name="object 9"/>
            <p:cNvSpPr/>
            <p:nvPr/>
          </p:nvSpPr>
          <p:spPr>
            <a:xfrm>
              <a:off x="4800599" y="2066543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2692400" y="0"/>
                  </a:moveTo>
                  <a:lnTo>
                    <a:pt x="203200" y="0"/>
                  </a:lnTo>
                  <a:lnTo>
                    <a:pt x="156594" y="5364"/>
                  </a:lnTo>
                  <a:lnTo>
                    <a:pt x="113818" y="20645"/>
                  </a:lnTo>
                  <a:lnTo>
                    <a:pt x="76090" y="44626"/>
                  </a:lnTo>
                  <a:lnTo>
                    <a:pt x="44626" y="76090"/>
                  </a:lnTo>
                  <a:lnTo>
                    <a:pt x="20645" y="113818"/>
                  </a:lnTo>
                  <a:lnTo>
                    <a:pt x="5364" y="156594"/>
                  </a:lnTo>
                  <a:lnTo>
                    <a:pt x="0" y="203200"/>
                  </a:lnTo>
                  <a:lnTo>
                    <a:pt x="0" y="1016000"/>
                  </a:lnTo>
                  <a:lnTo>
                    <a:pt x="5364" y="1062605"/>
                  </a:lnTo>
                  <a:lnTo>
                    <a:pt x="20645" y="1105381"/>
                  </a:lnTo>
                  <a:lnTo>
                    <a:pt x="44626" y="1143109"/>
                  </a:lnTo>
                  <a:lnTo>
                    <a:pt x="76090" y="1174573"/>
                  </a:lnTo>
                  <a:lnTo>
                    <a:pt x="113818" y="1198554"/>
                  </a:lnTo>
                  <a:lnTo>
                    <a:pt x="156594" y="1213835"/>
                  </a:lnTo>
                  <a:lnTo>
                    <a:pt x="203200" y="1219200"/>
                  </a:lnTo>
                  <a:lnTo>
                    <a:pt x="2692400" y="1219200"/>
                  </a:lnTo>
                  <a:lnTo>
                    <a:pt x="2739005" y="1213835"/>
                  </a:lnTo>
                  <a:lnTo>
                    <a:pt x="2781781" y="1198554"/>
                  </a:lnTo>
                  <a:lnTo>
                    <a:pt x="2819509" y="1174573"/>
                  </a:lnTo>
                  <a:lnTo>
                    <a:pt x="2850973" y="1143109"/>
                  </a:lnTo>
                  <a:lnTo>
                    <a:pt x="2874954" y="1105381"/>
                  </a:lnTo>
                  <a:lnTo>
                    <a:pt x="2890235" y="1062605"/>
                  </a:lnTo>
                  <a:lnTo>
                    <a:pt x="2895600" y="1016000"/>
                  </a:lnTo>
                  <a:lnTo>
                    <a:pt x="2895600" y="203200"/>
                  </a:lnTo>
                  <a:lnTo>
                    <a:pt x="2890235" y="156594"/>
                  </a:lnTo>
                  <a:lnTo>
                    <a:pt x="2874954" y="113818"/>
                  </a:lnTo>
                  <a:lnTo>
                    <a:pt x="2850973" y="76090"/>
                  </a:lnTo>
                  <a:lnTo>
                    <a:pt x="2819509" y="44626"/>
                  </a:lnTo>
                  <a:lnTo>
                    <a:pt x="2781781" y="20645"/>
                  </a:lnTo>
                  <a:lnTo>
                    <a:pt x="2739005" y="5364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00599" y="2066543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692400" y="0"/>
                  </a:lnTo>
                  <a:lnTo>
                    <a:pt x="2739005" y="5364"/>
                  </a:lnTo>
                  <a:lnTo>
                    <a:pt x="2781781" y="20645"/>
                  </a:lnTo>
                  <a:lnTo>
                    <a:pt x="2819509" y="44626"/>
                  </a:lnTo>
                  <a:lnTo>
                    <a:pt x="2850973" y="76090"/>
                  </a:lnTo>
                  <a:lnTo>
                    <a:pt x="2874954" y="113818"/>
                  </a:lnTo>
                  <a:lnTo>
                    <a:pt x="2890235" y="156594"/>
                  </a:lnTo>
                  <a:lnTo>
                    <a:pt x="2895600" y="203200"/>
                  </a:lnTo>
                  <a:lnTo>
                    <a:pt x="2895600" y="1016000"/>
                  </a:lnTo>
                  <a:lnTo>
                    <a:pt x="2890235" y="1062605"/>
                  </a:lnTo>
                  <a:lnTo>
                    <a:pt x="2874954" y="1105381"/>
                  </a:lnTo>
                  <a:lnTo>
                    <a:pt x="2850973" y="1143109"/>
                  </a:lnTo>
                  <a:lnTo>
                    <a:pt x="2819509" y="1174573"/>
                  </a:lnTo>
                  <a:lnTo>
                    <a:pt x="2781781" y="1198554"/>
                  </a:lnTo>
                  <a:lnTo>
                    <a:pt x="2739005" y="1213835"/>
                  </a:lnTo>
                  <a:lnTo>
                    <a:pt x="2692400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5284723" y="2086482"/>
            <a:ext cx="19284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0665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Unggah 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Undan</a:t>
            </a:r>
            <a:r>
              <a:rPr sz="3600" spc="-5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g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an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55273" y="6799897"/>
            <a:ext cx="2920365" cy="1243965"/>
            <a:chOff x="4855273" y="6799897"/>
            <a:chExt cx="2920365" cy="1243965"/>
          </a:xfrm>
        </p:grpSpPr>
        <p:sp>
          <p:nvSpPr>
            <p:cNvPr id="13" name="object 13"/>
            <p:cNvSpPr/>
            <p:nvPr/>
          </p:nvSpPr>
          <p:spPr>
            <a:xfrm>
              <a:off x="4867655" y="6812279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2692400" y="0"/>
                  </a:moveTo>
                  <a:lnTo>
                    <a:pt x="203200" y="0"/>
                  </a:lnTo>
                  <a:lnTo>
                    <a:pt x="156594" y="5364"/>
                  </a:lnTo>
                  <a:lnTo>
                    <a:pt x="113818" y="20645"/>
                  </a:lnTo>
                  <a:lnTo>
                    <a:pt x="76090" y="44626"/>
                  </a:lnTo>
                  <a:lnTo>
                    <a:pt x="44626" y="76090"/>
                  </a:lnTo>
                  <a:lnTo>
                    <a:pt x="20645" y="113818"/>
                  </a:lnTo>
                  <a:lnTo>
                    <a:pt x="5364" y="156594"/>
                  </a:lnTo>
                  <a:lnTo>
                    <a:pt x="0" y="203200"/>
                  </a:lnTo>
                  <a:lnTo>
                    <a:pt x="0" y="1016000"/>
                  </a:lnTo>
                  <a:lnTo>
                    <a:pt x="5364" y="1062605"/>
                  </a:lnTo>
                  <a:lnTo>
                    <a:pt x="20645" y="1105381"/>
                  </a:lnTo>
                  <a:lnTo>
                    <a:pt x="44626" y="1143109"/>
                  </a:lnTo>
                  <a:lnTo>
                    <a:pt x="76090" y="1174573"/>
                  </a:lnTo>
                  <a:lnTo>
                    <a:pt x="113818" y="1198554"/>
                  </a:lnTo>
                  <a:lnTo>
                    <a:pt x="156594" y="1213835"/>
                  </a:lnTo>
                  <a:lnTo>
                    <a:pt x="203200" y="1219200"/>
                  </a:lnTo>
                  <a:lnTo>
                    <a:pt x="2692400" y="1219200"/>
                  </a:lnTo>
                  <a:lnTo>
                    <a:pt x="2739005" y="1213835"/>
                  </a:lnTo>
                  <a:lnTo>
                    <a:pt x="2781781" y="1198554"/>
                  </a:lnTo>
                  <a:lnTo>
                    <a:pt x="2819509" y="1174573"/>
                  </a:lnTo>
                  <a:lnTo>
                    <a:pt x="2850973" y="1143109"/>
                  </a:lnTo>
                  <a:lnTo>
                    <a:pt x="2874954" y="1105381"/>
                  </a:lnTo>
                  <a:lnTo>
                    <a:pt x="2890235" y="1062605"/>
                  </a:lnTo>
                  <a:lnTo>
                    <a:pt x="2895600" y="1016000"/>
                  </a:lnTo>
                  <a:lnTo>
                    <a:pt x="2895600" y="203200"/>
                  </a:lnTo>
                  <a:lnTo>
                    <a:pt x="2890235" y="156594"/>
                  </a:lnTo>
                  <a:lnTo>
                    <a:pt x="2874954" y="113818"/>
                  </a:lnTo>
                  <a:lnTo>
                    <a:pt x="2850973" y="76090"/>
                  </a:lnTo>
                  <a:lnTo>
                    <a:pt x="2819509" y="44626"/>
                  </a:lnTo>
                  <a:lnTo>
                    <a:pt x="2781781" y="20645"/>
                  </a:lnTo>
                  <a:lnTo>
                    <a:pt x="2739005" y="5364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867655" y="6812279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692400" y="0"/>
                  </a:lnTo>
                  <a:lnTo>
                    <a:pt x="2739005" y="5364"/>
                  </a:lnTo>
                  <a:lnTo>
                    <a:pt x="2781781" y="20645"/>
                  </a:lnTo>
                  <a:lnTo>
                    <a:pt x="2819509" y="44626"/>
                  </a:lnTo>
                  <a:lnTo>
                    <a:pt x="2850973" y="76090"/>
                  </a:lnTo>
                  <a:lnTo>
                    <a:pt x="2874954" y="113818"/>
                  </a:lnTo>
                  <a:lnTo>
                    <a:pt x="2890235" y="156594"/>
                  </a:lnTo>
                  <a:lnTo>
                    <a:pt x="2895600" y="203200"/>
                  </a:lnTo>
                  <a:lnTo>
                    <a:pt x="2895600" y="1016000"/>
                  </a:lnTo>
                  <a:lnTo>
                    <a:pt x="2890235" y="1062605"/>
                  </a:lnTo>
                  <a:lnTo>
                    <a:pt x="2874954" y="1105381"/>
                  </a:lnTo>
                  <a:lnTo>
                    <a:pt x="2850973" y="1143109"/>
                  </a:lnTo>
                  <a:lnTo>
                    <a:pt x="2819509" y="1174573"/>
                  </a:lnTo>
                  <a:lnTo>
                    <a:pt x="2781781" y="1198554"/>
                  </a:lnTo>
                  <a:lnTo>
                    <a:pt x="2739005" y="1213835"/>
                  </a:lnTo>
                  <a:lnTo>
                    <a:pt x="2692400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4383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5328665" y="6832854"/>
            <a:ext cx="19780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Input</a:t>
            </a:r>
            <a:r>
              <a:rPr sz="3600" spc="-114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Data </a:t>
            </a:r>
            <a:r>
              <a:rPr sz="3600" spc="-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Undangan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588817" y="6799897"/>
            <a:ext cx="2920365" cy="1243965"/>
            <a:chOff x="9588817" y="6799897"/>
            <a:chExt cx="2920365" cy="1243965"/>
          </a:xfrm>
        </p:grpSpPr>
        <p:sp>
          <p:nvSpPr>
            <p:cNvPr id="17" name="object 17"/>
            <p:cNvSpPr/>
            <p:nvPr/>
          </p:nvSpPr>
          <p:spPr>
            <a:xfrm>
              <a:off x="9601200" y="6812279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2692400" y="0"/>
                  </a:moveTo>
                  <a:lnTo>
                    <a:pt x="203200" y="0"/>
                  </a:lnTo>
                  <a:lnTo>
                    <a:pt x="156594" y="5364"/>
                  </a:lnTo>
                  <a:lnTo>
                    <a:pt x="113818" y="20645"/>
                  </a:lnTo>
                  <a:lnTo>
                    <a:pt x="76090" y="44626"/>
                  </a:lnTo>
                  <a:lnTo>
                    <a:pt x="44626" y="76090"/>
                  </a:lnTo>
                  <a:lnTo>
                    <a:pt x="20645" y="113818"/>
                  </a:lnTo>
                  <a:lnTo>
                    <a:pt x="5364" y="156594"/>
                  </a:lnTo>
                  <a:lnTo>
                    <a:pt x="0" y="203200"/>
                  </a:lnTo>
                  <a:lnTo>
                    <a:pt x="0" y="1016000"/>
                  </a:lnTo>
                  <a:lnTo>
                    <a:pt x="5364" y="1062605"/>
                  </a:lnTo>
                  <a:lnTo>
                    <a:pt x="20645" y="1105381"/>
                  </a:lnTo>
                  <a:lnTo>
                    <a:pt x="44626" y="1143109"/>
                  </a:lnTo>
                  <a:lnTo>
                    <a:pt x="76090" y="1174573"/>
                  </a:lnTo>
                  <a:lnTo>
                    <a:pt x="113818" y="1198554"/>
                  </a:lnTo>
                  <a:lnTo>
                    <a:pt x="156594" y="1213835"/>
                  </a:lnTo>
                  <a:lnTo>
                    <a:pt x="203200" y="1219200"/>
                  </a:lnTo>
                  <a:lnTo>
                    <a:pt x="2692400" y="1219200"/>
                  </a:lnTo>
                  <a:lnTo>
                    <a:pt x="2739005" y="1213835"/>
                  </a:lnTo>
                  <a:lnTo>
                    <a:pt x="2781781" y="1198554"/>
                  </a:lnTo>
                  <a:lnTo>
                    <a:pt x="2819509" y="1174573"/>
                  </a:lnTo>
                  <a:lnTo>
                    <a:pt x="2850973" y="1143109"/>
                  </a:lnTo>
                  <a:lnTo>
                    <a:pt x="2874954" y="1105381"/>
                  </a:lnTo>
                  <a:lnTo>
                    <a:pt x="2890235" y="1062605"/>
                  </a:lnTo>
                  <a:lnTo>
                    <a:pt x="2895600" y="1016000"/>
                  </a:lnTo>
                  <a:lnTo>
                    <a:pt x="2895600" y="203200"/>
                  </a:lnTo>
                  <a:lnTo>
                    <a:pt x="2890235" y="156594"/>
                  </a:lnTo>
                  <a:lnTo>
                    <a:pt x="2874954" y="113818"/>
                  </a:lnTo>
                  <a:lnTo>
                    <a:pt x="2850973" y="76090"/>
                  </a:lnTo>
                  <a:lnTo>
                    <a:pt x="2819509" y="44626"/>
                  </a:lnTo>
                  <a:lnTo>
                    <a:pt x="2781781" y="20645"/>
                  </a:lnTo>
                  <a:lnTo>
                    <a:pt x="2739005" y="5364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601200" y="6812279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692400" y="0"/>
                  </a:lnTo>
                  <a:lnTo>
                    <a:pt x="2739005" y="5364"/>
                  </a:lnTo>
                  <a:lnTo>
                    <a:pt x="2781781" y="20645"/>
                  </a:lnTo>
                  <a:lnTo>
                    <a:pt x="2819509" y="44626"/>
                  </a:lnTo>
                  <a:lnTo>
                    <a:pt x="2850973" y="76090"/>
                  </a:lnTo>
                  <a:lnTo>
                    <a:pt x="2874954" y="113818"/>
                  </a:lnTo>
                  <a:lnTo>
                    <a:pt x="2890235" y="156594"/>
                  </a:lnTo>
                  <a:lnTo>
                    <a:pt x="2895600" y="203200"/>
                  </a:lnTo>
                  <a:lnTo>
                    <a:pt x="2895600" y="1016000"/>
                  </a:lnTo>
                  <a:lnTo>
                    <a:pt x="2890235" y="1062605"/>
                  </a:lnTo>
                  <a:lnTo>
                    <a:pt x="2874954" y="1105381"/>
                  </a:lnTo>
                  <a:lnTo>
                    <a:pt x="2850973" y="1143109"/>
                  </a:lnTo>
                  <a:lnTo>
                    <a:pt x="2819509" y="1174573"/>
                  </a:lnTo>
                  <a:lnTo>
                    <a:pt x="2781781" y="1198554"/>
                  </a:lnTo>
                  <a:lnTo>
                    <a:pt x="2739005" y="1213835"/>
                  </a:lnTo>
                  <a:lnTo>
                    <a:pt x="2692400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4383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9930765" y="6832854"/>
            <a:ext cx="22364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840" marR="5080" indent="-231775">
              <a:lnSpc>
                <a:spcPct val="100000"/>
              </a:lnSpc>
              <a:spcBef>
                <a:spcPts val="100"/>
              </a:spcBef>
            </a:pPr>
            <a:r>
              <a:rPr sz="3600" spc="-8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600" spc="-7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se</a:t>
            </a:r>
            <a:r>
              <a:rPr sz="36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uj</a:t>
            </a:r>
            <a:r>
              <a:rPr sz="36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an  </a:t>
            </a: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Pimpinan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551217" y="4254817"/>
            <a:ext cx="2920365" cy="1243965"/>
            <a:chOff x="13551217" y="4254817"/>
            <a:chExt cx="2920365" cy="1243965"/>
          </a:xfrm>
        </p:grpSpPr>
        <p:sp>
          <p:nvSpPr>
            <p:cNvPr id="21" name="object 21"/>
            <p:cNvSpPr/>
            <p:nvPr/>
          </p:nvSpPr>
          <p:spPr>
            <a:xfrm>
              <a:off x="13563600" y="4267199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2692400" y="0"/>
                  </a:moveTo>
                  <a:lnTo>
                    <a:pt x="203200" y="0"/>
                  </a:lnTo>
                  <a:lnTo>
                    <a:pt x="156594" y="5364"/>
                  </a:lnTo>
                  <a:lnTo>
                    <a:pt x="113818" y="20645"/>
                  </a:lnTo>
                  <a:lnTo>
                    <a:pt x="76090" y="44626"/>
                  </a:lnTo>
                  <a:lnTo>
                    <a:pt x="44626" y="76090"/>
                  </a:lnTo>
                  <a:lnTo>
                    <a:pt x="20645" y="113818"/>
                  </a:lnTo>
                  <a:lnTo>
                    <a:pt x="5364" y="156594"/>
                  </a:lnTo>
                  <a:lnTo>
                    <a:pt x="0" y="203200"/>
                  </a:lnTo>
                  <a:lnTo>
                    <a:pt x="0" y="1016000"/>
                  </a:lnTo>
                  <a:lnTo>
                    <a:pt x="5364" y="1062605"/>
                  </a:lnTo>
                  <a:lnTo>
                    <a:pt x="20645" y="1105381"/>
                  </a:lnTo>
                  <a:lnTo>
                    <a:pt x="44626" y="1143109"/>
                  </a:lnTo>
                  <a:lnTo>
                    <a:pt x="76090" y="1174573"/>
                  </a:lnTo>
                  <a:lnTo>
                    <a:pt x="113818" y="1198554"/>
                  </a:lnTo>
                  <a:lnTo>
                    <a:pt x="156594" y="1213835"/>
                  </a:lnTo>
                  <a:lnTo>
                    <a:pt x="203200" y="1219200"/>
                  </a:lnTo>
                  <a:lnTo>
                    <a:pt x="2692400" y="1219200"/>
                  </a:lnTo>
                  <a:lnTo>
                    <a:pt x="2739005" y="1213835"/>
                  </a:lnTo>
                  <a:lnTo>
                    <a:pt x="2781781" y="1198554"/>
                  </a:lnTo>
                  <a:lnTo>
                    <a:pt x="2819509" y="1174573"/>
                  </a:lnTo>
                  <a:lnTo>
                    <a:pt x="2850973" y="1143109"/>
                  </a:lnTo>
                  <a:lnTo>
                    <a:pt x="2874954" y="1105381"/>
                  </a:lnTo>
                  <a:lnTo>
                    <a:pt x="2890235" y="1062605"/>
                  </a:lnTo>
                  <a:lnTo>
                    <a:pt x="2895600" y="1016000"/>
                  </a:lnTo>
                  <a:lnTo>
                    <a:pt x="2895600" y="203200"/>
                  </a:lnTo>
                  <a:lnTo>
                    <a:pt x="2890235" y="156594"/>
                  </a:lnTo>
                  <a:lnTo>
                    <a:pt x="2874954" y="113818"/>
                  </a:lnTo>
                  <a:lnTo>
                    <a:pt x="2850973" y="76090"/>
                  </a:lnTo>
                  <a:lnTo>
                    <a:pt x="2819509" y="44626"/>
                  </a:lnTo>
                  <a:lnTo>
                    <a:pt x="2781781" y="20645"/>
                  </a:lnTo>
                  <a:lnTo>
                    <a:pt x="2739005" y="5364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3563600" y="4267199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692400" y="0"/>
                  </a:lnTo>
                  <a:lnTo>
                    <a:pt x="2739005" y="5364"/>
                  </a:lnTo>
                  <a:lnTo>
                    <a:pt x="2781781" y="20645"/>
                  </a:lnTo>
                  <a:lnTo>
                    <a:pt x="2819509" y="44626"/>
                  </a:lnTo>
                  <a:lnTo>
                    <a:pt x="2850973" y="76090"/>
                  </a:lnTo>
                  <a:lnTo>
                    <a:pt x="2874954" y="113818"/>
                  </a:lnTo>
                  <a:lnTo>
                    <a:pt x="2890235" y="156594"/>
                  </a:lnTo>
                  <a:lnTo>
                    <a:pt x="2895600" y="203200"/>
                  </a:lnTo>
                  <a:lnTo>
                    <a:pt x="2895600" y="1016000"/>
                  </a:lnTo>
                  <a:lnTo>
                    <a:pt x="2890235" y="1062605"/>
                  </a:lnTo>
                  <a:lnTo>
                    <a:pt x="2874954" y="1105381"/>
                  </a:lnTo>
                  <a:lnTo>
                    <a:pt x="2850973" y="1143109"/>
                  </a:lnTo>
                  <a:lnTo>
                    <a:pt x="2819509" y="1174573"/>
                  </a:lnTo>
                  <a:lnTo>
                    <a:pt x="2781781" y="1198554"/>
                  </a:lnTo>
                  <a:lnTo>
                    <a:pt x="2739005" y="1213835"/>
                  </a:lnTo>
                  <a:lnTo>
                    <a:pt x="2692400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3927328" y="4285869"/>
            <a:ext cx="21710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00000"/>
              </a:lnSpc>
              <a:spcBef>
                <a:spcPts val="100"/>
              </a:spcBef>
            </a:pPr>
            <a:r>
              <a:rPr sz="3600" spc="-8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em</a:t>
            </a:r>
            <a:r>
              <a:rPr sz="3600" spc="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</a:t>
            </a: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36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nan  </a:t>
            </a:r>
            <a:r>
              <a:rPr sz="36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Konsumsi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374392" y="2054161"/>
            <a:ext cx="10135235" cy="1903730"/>
            <a:chOff x="2374392" y="2054161"/>
            <a:chExt cx="10135235" cy="1903730"/>
          </a:xfrm>
        </p:grpSpPr>
        <p:pic>
          <p:nvPicPr>
            <p:cNvPr id="25" name="object 2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74392" y="2532887"/>
              <a:ext cx="2589022" cy="142468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420112" y="2615183"/>
              <a:ext cx="2382520" cy="1278890"/>
            </a:xfrm>
            <a:custGeom>
              <a:avLst/>
              <a:gdLst/>
              <a:ahLst/>
              <a:cxnLst/>
              <a:rect l="l" t="t" r="r" b="b"/>
              <a:pathLst>
                <a:path w="2382520" h="1278889">
                  <a:moveTo>
                    <a:pt x="2263140" y="39624"/>
                  </a:moveTo>
                  <a:lnTo>
                    <a:pt x="19812" y="39624"/>
                  </a:lnTo>
                  <a:lnTo>
                    <a:pt x="12108" y="41183"/>
                  </a:lnTo>
                  <a:lnTo>
                    <a:pt x="5810" y="45434"/>
                  </a:lnTo>
                  <a:lnTo>
                    <a:pt x="1559" y="51732"/>
                  </a:lnTo>
                  <a:lnTo>
                    <a:pt x="0" y="59436"/>
                  </a:lnTo>
                  <a:lnTo>
                    <a:pt x="0" y="1278636"/>
                  </a:lnTo>
                  <a:lnTo>
                    <a:pt x="39624" y="1278636"/>
                  </a:lnTo>
                  <a:lnTo>
                    <a:pt x="39624" y="79248"/>
                  </a:lnTo>
                  <a:lnTo>
                    <a:pt x="19812" y="79248"/>
                  </a:lnTo>
                  <a:lnTo>
                    <a:pt x="39624" y="59436"/>
                  </a:lnTo>
                  <a:lnTo>
                    <a:pt x="2263140" y="59436"/>
                  </a:lnTo>
                  <a:lnTo>
                    <a:pt x="2263140" y="39624"/>
                  </a:lnTo>
                  <a:close/>
                </a:path>
                <a:path w="2382520" h="1278889">
                  <a:moveTo>
                    <a:pt x="2263140" y="0"/>
                  </a:moveTo>
                  <a:lnTo>
                    <a:pt x="2263140" y="118872"/>
                  </a:lnTo>
                  <a:lnTo>
                    <a:pt x="2342388" y="79248"/>
                  </a:lnTo>
                  <a:lnTo>
                    <a:pt x="2282952" y="79248"/>
                  </a:lnTo>
                  <a:lnTo>
                    <a:pt x="2282952" y="39624"/>
                  </a:lnTo>
                  <a:lnTo>
                    <a:pt x="2342387" y="39624"/>
                  </a:lnTo>
                  <a:lnTo>
                    <a:pt x="2263140" y="0"/>
                  </a:lnTo>
                  <a:close/>
                </a:path>
                <a:path w="2382520" h="1278889">
                  <a:moveTo>
                    <a:pt x="39624" y="59436"/>
                  </a:moveTo>
                  <a:lnTo>
                    <a:pt x="19812" y="79248"/>
                  </a:lnTo>
                  <a:lnTo>
                    <a:pt x="39624" y="79248"/>
                  </a:lnTo>
                  <a:lnTo>
                    <a:pt x="39624" y="59436"/>
                  </a:lnTo>
                  <a:close/>
                </a:path>
                <a:path w="2382520" h="1278889">
                  <a:moveTo>
                    <a:pt x="2263140" y="59436"/>
                  </a:moveTo>
                  <a:lnTo>
                    <a:pt x="39624" y="59436"/>
                  </a:lnTo>
                  <a:lnTo>
                    <a:pt x="39624" y="79248"/>
                  </a:lnTo>
                  <a:lnTo>
                    <a:pt x="2263140" y="79248"/>
                  </a:lnTo>
                  <a:lnTo>
                    <a:pt x="2263140" y="59436"/>
                  </a:lnTo>
                  <a:close/>
                </a:path>
                <a:path w="2382520" h="1278889">
                  <a:moveTo>
                    <a:pt x="2342387" y="39624"/>
                  </a:moveTo>
                  <a:lnTo>
                    <a:pt x="2282952" y="39624"/>
                  </a:lnTo>
                  <a:lnTo>
                    <a:pt x="2282952" y="79248"/>
                  </a:lnTo>
                  <a:lnTo>
                    <a:pt x="2342388" y="79248"/>
                  </a:lnTo>
                  <a:lnTo>
                    <a:pt x="2382012" y="59436"/>
                  </a:lnTo>
                  <a:lnTo>
                    <a:pt x="2342387" y="39624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601199" y="2066543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2692400" y="0"/>
                  </a:moveTo>
                  <a:lnTo>
                    <a:pt x="203200" y="0"/>
                  </a:lnTo>
                  <a:lnTo>
                    <a:pt x="156594" y="5364"/>
                  </a:lnTo>
                  <a:lnTo>
                    <a:pt x="113818" y="20645"/>
                  </a:lnTo>
                  <a:lnTo>
                    <a:pt x="76090" y="44626"/>
                  </a:lnTo>
                  <a:lnTo>
                    <a:pt x="44626" y="76090"/>
                  </a:lnTo>
                  <a:lnTo>
                    <a:pt x="20645" y="113818"/>
                  </a:lnTo>
                  <a:lnTo>
                    <a:pt x="5364" y="156594"/>
                  </a:lnTo>
                  <a:lnTo>
                    <a:pt x="0" y="203200"/>
                  </a:lnTo>
                  <a:lnTo>
                    <a:pt x="0" y="1016000"/>
                  </a:lnTo>
                  <a:lnTo>
                    <a:pt x="5364" y="1062605"/>
                  </a:lnTo>
                  <a:lnTo>
                    <a:pt x="20645" y="1105381"/>
                  </a:lnTo>
                  <a:lnTo>
                    <a:pt x="44626" y="1143109"/>
                  </a:lnTo>
                  <a:lnTo>
                    <a:pt x="76090" y="1174573"/>
                  </a:lnTo>
                  <a:lnTo>
                    <a:pt x="113818" y="1198554"/>
                  </a:lnTo>
                  <a:lnTo>
                    <a:pt x="156594" y="1213835"/>
                  </a:lnTo>
                  <a:lnTo>
                    <a:pt x="203200" y="1219200"/>
                  </a:lnTo>
                  <a:lnTo>
                    <a:pt x="2692400" y="1219200"/>
                  </a:lnTo>
                  <a:lnTo>
                    <a:pt x="2739005" y="1213835"/>
                  </a:lnTo>
                  <a:lnTo>
                    <a:pt x="2781781" y="1198554"/>
                  </a:lnTo>
                  <a:lnTo>
                    <a:pt x="2819509" y="1174573"/>
                  </a:lnTo>
                  <a:lnTo>
                    <a:pt x="2850973" y="1143109"/>
                  </a:lnTo>
                  <a:lnTo>
                    <a:pt x="2874954" y="1105381"/>
                  </a:lnTo>
                  <a:lnTo>
                    <a:pt x="2890235" y="1062605"/>
                  </a:lnTo>
                  <a:lnTo>
                    <a:pt x="2895600" y="1016000"/>
                  </a:lnTo>
                  <a:lnTo>
                    <a:pt x="2895600" y="203200"/>
                  </a:lnTo>
                  <a:lnTo>
                    <a:pt x="2890235" y="156594"/>
                  </a:lnTo>
                  <a:lnTo>
                    <a:pt x="2874954" y="113818"/>
                  </a:lnTo>
                  <a:lnTo>
                    <a:pt x="2850973" y="76090"/>
                  </a:lnTo>
                  <a:lnTo>
                    <a:pt x="2819509" y="44626"/>
                  </a:lnTo>
                  <a:lnTo>
                    <a:pt x="2781781" y="20645"/>
                  </a:lnTo>
                  <a:lnTo>
                    <a:pt x="2739005" y="5364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601199" y="2066543"/>
              <a:ext cx="2895600" cy="1219200"/>
            </a:xfrm>
            <a:custGeom>
              <a:avLst/>
              <a:gdLst/>
              <a:ahLst/>
              <a:cxnLst/>
              <a:rect l="l" t="t" r="r" b="b"/>
              <a:pathLst>
                <a:path w="2895600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692400" y="0"/>
                  </a:lnTo>
                  <a:lnTo>
                    <a:pt x="2739005" y="5364"/>
                  </a:lnTo>
                  <a:lnTo>
                    <a:pt x="2781781" y="20645"/>
                  </a:lnTo>
                  <a:lnTo>
                    <a:pt x="2819509" y="44626"/>
                  </a:lnTo>
                  <a:lnTo>
                    <a:pt x="2850973" y="76090"/>
                  </a:lnTo>
                  <a:lnTo>
                    <a:pt x="2874954" y="113818"/>
                  </a:lnTo>
                  <a:lnTo>
                    <a:pt x="2890235" y="156594"/>
                  </a:lnTo>
                  <a:lnTo>
                    <a:pt x="2895600" y="203200"/>
                  </a:lnTo>
                  <a:lnTo>
                    <a:pt x="2895600" y="1016000"/>
                  </a:lnTo>
                  <a:lnTo>
                    <a:pt x="2890235" y="1062605"/>
                  </a:lnTo>
                  <a:lnTo>
                    <a:pt x="2874954" y="1105381"/>
                  </a:lnTo>
                  <a:lnTo>
                    <a:pt x="2850973" y="1143109"/>
                  </a:lnTo>
                  <a:lnTo>
                    <a:pt x="2819509" y="1174573"/>
                  </a:lnTo>
                  <a:lnTo>
                    <a:pt x="2781781" y="1198554"/>
                  </a:lnTo>
                  <a:lnTo>
                    <a:pt x="2739005" y="1213835"/>
                  </a:lnTo>
                  <a:lnTo>
                    <a:pt x="2692400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4384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10043541" y="2086482"/>
            <a:ext cx="201231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7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Input </a:t>
            </a:r>
            <a:r>
              <a:rPr sz="36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Data </a:t>
            </a:r>
            <a:r>
              <a:rPr sz="3600" spc="-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36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Se</a:t>
            </a:r>
            <a:r>
              <a:rPr sz="36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</a:t>
            </a:r>
            <a:r>
              <a:rPr sz="36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erhana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289048" y="2535935"/>
            <a:ext cx="12885420" cy="5070475"/>
            <a:chOff x="2289048" y="2535935"/>
            <a:chExt cx="12885420" cy="5070475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50480" y="2535935"/>
              <a:ext cx="2113533" cy="3244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697724" y="2618231"/>
              <a:ext cx="1905000" cy="119380"/>
            </a:xfrm>
            <a:custGeom>
              <a:avLst/>
              <a:gdLst/>
              <a:ahLst/>
              <a:cxnLst/>
              <a:rect l="l" t="t" r="r" b="b"/>
              <a:pathLst>
                <a:path w="1905000" h="119380">
                  <a:moveTo>
                    <a:pt x="1786127" y="0"/>
                  </a:moveTo>
                  <a:lnTo>
                    <a:pt x="1786127" y="118872"/>
                  </a:lnTo>
                  <a:lnTo>
                    <a:pt x="1865376" y="79248"/>
                  </a:lnTo>
                  <a:lnTo>
                    <a:pt x="1805940" y="79248"/>
                  </a:lnTo>
                  <a:lnTo>
                    <a:pt x="1805940" y="39624"/>
                  </a:lnTo>
                  <a:lnTo>
                    <a:pt x="1865375" y="39624"/>
                  </a:lnTo>
                  <a:lnTo>
                    <a:pt x="1786127" y="0"/>
                  </a:lnTo>
                  <a:close/>
                </a:path>
                <a:path w="1905000" h="119380">
                  <a:moveTo>
                    <a:pt x="1786127" y="39624"/>
                  </a:moveTo>
                  <a:lnTo>
                    <a:pt x="0" y="39624"/>
                  </a:lnTo>
                  <a:lnTo>
                    <a:pt x="0" y="79248"/>
                  </a:lnTo>
                  <a:lnTo>
                    <a:pt x="1786127" y="79248"/>
                  </a:lnTo>
                  <a:lnTo>
                    <a:pt x="1786127" y="39624"/>
                  </a:lnTo>
                  <a:close/>
                </a:path>
                <a:path w="1905000" h="119380">
                  <a:moveTo>
                    <a:pt x="1865375" y="39624"/>
                  </a:moveTo>
                  <a:lnTo>
                    <a:pt x="1805940" y="39624"/>
                  </a:lnTo>
                  <a:lnTo>
                    <a:pt x="1805940" y="79248"/>
                  </a:lnTo>
                  <a:lnTo>
                    <a:pt x="1865376" y="79248"/>
                  </a:lnTo>
                  <a:lnTo>
                    <a:pt x="1905000" y="59436"/>
                  </a:lnTo>
                  <a:lnTo>
                    <a:pt x="1865375" y="39624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54128" y="2636519"/>
              <a:ext cx="2720085" cy="181482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498324" y="2657855"/>
              <a:ext cx="2574290" cy="1609090"/>
            </a:xfrm>
            <a:custGeom>
              <a:avLst/>
              <a:gdLst/>
              <a:ahLst/>
              <a:cxnLst/>
              <a:rect l="l" t="t" r="r" b="b"/>
              <a:pathLst>
                <a:path w="2574290" h="1609089">
                  <a:moveTo>
                    <a:pt x="2494787" y="1490218"/>
                  </a:moveTo>
                  <a:lnTo>
                    <a:pt x="2455164" y="1490218"/>
                  </a:lnTo>
                  <a:lnTo>
                    <a:pt x="2514599" y="1609090"/>
                  </a:lnTo>
                  <a:lnTo>
                    <a:pt x="2564129" y="1510030"/>
                  </a:lnTo>
                  <a:lnTo>
                    <a:pt x="2494787" y="1510030"/>
                  </a:lnTo>
                  <a:lnTo>
                    <a:pt x="2494787" y="1490218"/>
                  </a:lnTo>
                  <a:close/>
                </a:path>
                <a:path w="2574290" h="1609089">
                  <a:moveTo>
                    <a:pt x="2494787" y="19812"/>
                  </a:moveTo>
                  <a:lnTo>
                    <a:pt x="2494787" y="1510030"/>
                  </a:lnTo>
                  <a:lnTo>
                    <a:pt x="2534412" y="1510030"/>
                  </a:lnTo>
                  <a:lnTo>
                    <a:pt x="2534412" y="39624"/>
                  </a:lnTo>
                  <a:lnTo>
                    <a:pt x="2514599" y="39624"/>
                  </a:lnTo>
                  <a:lnTo>
                    <a:pt x="2494787" y="19812"/>
                  </a:lnTo>
                  <a:close/>
                </a:path>
                <a:path w="2574290" h="1609089">
                  <a:moveTo>
                    <a:pt x="2574035" y="1490218"/>
                  </a:moveTo>
                  <a:lnTo>
                    <a:pt x="2534412" y="1490218"/>
                  </a:lnTo>
                  <a:lnTo>
                    <a:pt x="2534412" y="1510030"/>
                  </a:lnTo>
                  <a:lnTo>
                    <a:pt x="2564129" y="1510030"/>
                  </a:lnTo>
                  <a:lnTo>
                    <a:pt x="2574035" y="1490218"/>
                  </a:lnTo>
                  <a:close/>
                </a:path>
                <a:path w="2574290" h="1609089">
                  <a:moveTo>
                    <a:pt x="2514599" y="0"/>
                  </a:moveTo>
                  <a:lnTo>
                    <a:pt x="0" y="0"/>
                  </a:lnTo>
                  <a:lnTo>
                    <a:pt x="0" y="39624"/>
                  </a:lnTo>
                  <a:lnTo>
                    <a:pt x="2494787" y="39624"/>
                  </a:lnTo>
                  <a:lnTo>
                    <a:pt x="2494787" y="19812"/>
                  </a:lnTo>
                  <a:lnTo>
                    <a:pt x="2534412" y="19812"/>
                  </a:lnTo>
                  <a:lnTo>
                    <a:pt x="2532852" y="12108"/>
                  </a:lnTo>
                  <a:lnTo>
                    <a:pt x="2528601" y="5810"/>
                  </a:lnTo>
                  <a:lnTo>
                    <a:pt x="2522303" y="1559"/>
                  </a:lnTo>
                  <a:lnTo>
                    <a:pt x="2514599" y="0"/>
                  </a:lnTo>
                  <a:close/>
                </a:path>
                <a:path w="2574290" h="1609089">
                  <a:moveTo>
                    <a:pt x="2534412" y="19812"/>
                  </a:moveTo>
                  <a:lnTo>
                    <a:pt x="2494787" y="19812"/>
                  </a:lnTo>
                  <a:lnTo>
                    <a:pt x="2514599" y="39624"/>
                  </a:lnTo>
                  <a:lnTo>
                    <a:pt x="2534412" y="39624"/>
                  </a:lnTo>
                  <a:lnTo>
                    <a:pt x="2534412" y="19812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9048" y="6239255"/>
              <a:ext cx="2589022" cy="131190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334768" y="6262115"/>
              <a:ext cx="2382520" cy="1166495"/>
            </a:xfrm>
            <a:custGeom>
              <a:avLst/>
              <a:gdLst/>
              <a:ahLst/>
              <a:cxnLst/>
              <a:rect l="l" t="t" r="r" b="b"/>
              <a:pathLst>
                <a:path w="2382520" h="1166495">
                  <a:moveTo>
                    <a:pt x="2263140" y="1047242"/>
                  </a:moveTo>
                  <a:lnTo>
                    <a:pt x="2263140" y="1166114"/>
                  </a:lnTo>
                  <a:lnTo>
                    <a:pt x="2342387" y="1126490"/>
                  </a:lnTo>
                  <a:lnTo>
                    <a:pt x="2282952" y="1126490"/>
                  </a:lnTo>
                  <a:lnTo>
                    <a:pt x="2282952" y="1086866"/>
                  </a:lnTo>
                  <a:lnTo>
                    <a:pt x="2342387" y="1086866"/>
                  </a:lnTo>
                  <a:lnTo>
                    <a:pt x="2263140" y="1047242"/>
                  </a:lnTo>
                  <a:close/>
                </a:path>
                <a:path w="2382520" h="1166495">
                  <a:moveTo>
                    <a:pt x="39624" y="0"/>
                  </a:moveTo>
                  <a:lnTo>
                    <a:pt x="0" y="0"/>
                  </a:lnTo>
                  <a:lnTo>
                    <a:pt x="0" y="1106678"/>
                  </a:lnTo>
                  <a:lnTo>
                    <a:pt x="1559" y="1114381"/>
                  </a:lnTo>
                  <a:lnTo>
                    <a:pt x="5810" y="1120679"/>
                  </a:lnTo>
                  <a:lnTo>
                    <a:pt x="12108" y="1124930"/>
                  </a:lnTo>
                  <a:lnTo>
                    <a:pt x="19812" y="1126490"/>
                  </a:lnTo>
                  <a:lnTo>
                    <a:pt x="2263140" y="1126490"/>
                  </a:lnTo>
                  <a:lnTo>
                    <a:pt x="2263140" y="1106678"/>
                  </a:lnTo>
                  <a:lnTo>
                    <a:pt x="39624" y="1106678"/>
                  </a:lnTo>
                  <a:lnTo>
                    <a:pt x="19812" y="1086866"/>
                  </a:lnTo>
                  <a:lnTo>
                    <a:pt x="39624" y="1086866"/>
                  </a:lnTo>
                  <a:lnTo>
                    <a:pt x="39624" y="0"/>
                  </a:lnTo>
                  <a:close/>
                </a:path>
                <a:path w="2382520" h="1166495">
                  <a:moveTo>
                    <a:pt x="2342387" y="1086866"/>
                  </a:moveTo>
                  <a:lnTo>
                    <a:pt x="2282952" y="1086866"/>
                  </a:lnTo>
                  <a:lnTo>
                    <a:pt x="2282952" y="1126490"/>
                  </a:lnTo>
                  <a:lnTo>
                    <a:pt x="2342387" y="1126490"/>
                  </a:lnTo>
                  <a:lnTo>
                    <a:pt x="2382011" y="1106678"/>
                  </a:lnTo>
                  <a:lnTo>
                    <a:pt x="2342387" y="1086866"/>
                  </a:lnTo>
                  <a:close/>
                </a:path>
                <a:path w="2382520" h="1166495">
                  <a:moveTo>
                    <a:pt x="39624" y="1086866"/>
                  </a:moveTo>
                  <a:lnTo>
                    <a:pt x="19812" y="1086866"/>
                  </a:lnTo>
                  <a:lnTo>
                    <a:pt x="39624" y="1106678"/>
                  </a:lnTo>
                  <a:lnTo>
                    <a:pt x="39624" y="1086866"/>
                  </a:lnTo>
                  <a:close/>
                </a:path>
                <a:path w="2382520" h="1166495">
                  <a:moveTo>
                    <a:pt x="2263140" y="1086866"/>
                  </a:moveTo>
                  <a:lnTo>
                    <a:pt x="39624" y="1086866"/>
                  </a:lnTo>
                  <a:lnTo>
                    <a:pt x="39624" y="1106678"/>
                  </a:lnTo>
                  <a:lnTo>
                    <a:pt x="2263140" y="1106678"/>
                  </a:lnTo>
                  <a:lnTo>
                    <a:pt x="2263140" y="1086866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7536" y="7281671"/>
              <a:ext cx="2043429" cy="32448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764780" y="7363967"/>
              <a:ext cx="1837055" cy="119380"/>
            </a:xfrm>
            <a:custGeom>
              <a:avLst/>
              <a:gdLst/>
              <a:ahLst/>
              <a:cxnLst/>
              <a:rect l="l" t="t" r="r" b="b"/>
              <a:pathLst>
                <a:path w="1837054" h="119379">
                  <a:moveTo>
                    <a:pt x="1717928" y="0"/>
                  </a:moveTo>
                  <a:lnTo>
                    <a:pt x="1717928" y="118871"/>
                  </a:lnTo>
                  <a:lnTo>
                    <a:pt x="1797177" y="79247"/>
                  </a:lnTo>
                  <a:lnTo>
                    <a:pt x="1737741" y="79247"/>
                  </a:lnTo>
                  <a:lnTo>
                    <a:pt x="1737741" y="39623"/>
                  </a:lnTo>
                  <a:lnTo>
                    <a:pt x="1797177" y="39623"/>
                  </a:lnTo>
                  <a:lnTo>
                    <a:pt x="1717928" y="0"/>
                  </a:lnTo>
                  <a:close/>
                </a:path>
                <a:path w="1837054" h="119379">
                  <a:moveTo>
                    <a:pt x="1717928" y="39623"/>
                  </a:moveTo>
                  <a:lnTo>
                    <a:pt x="0" y="39623"/>
                  </a:lnTo>
                  <a:lnTo>
                    <a:pt x="0" y="79247"/>
                  </a:lnTo>
                  <a:lnTo>
                    <a:pt x="1717928" y="79247"/>
                  </a:lnTo>
                  <a:lnTo>
                    <a:pt x="1717928" y="39623"/>
                  </a:lnTo>
                  <a:close/>
                </a:path>
                <a:path w="1837054" h="119379">
                  <a:moveTo>
                    <a:pt x="1797177" y="39623"/>
                  </a:moveTo>
                  <a:lnTo>
                    <a:pt x="1737741" y="39623"/>
                  </a:lnTo>
                  <a:lnTo>
                    <a:pt x="1737741" y="79247"/>
                  </a:lnTo>
                  <a:lnTo>
                    <a:pt x="1797177" y="79247"/>
                  </a:lnTo>
                  <a:lnTo>
                    <a:pt x="1836801" y="59435"/>
                  </a:lnTo>
                  <a:lnTo>
                    <a:pt x="1797177" y="39623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54128" y="5346191"/>
              <a:ext cx="2720085" cy="216242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498324" y="5487923"/>
              <a:ext cx="2574290" cy="1956435"/>
            </a:xfrm>
            <a:custGeom>
              <a:avLst/>
              <a:gdLst/>
              <a:ahLst/>
              <a:cxnLst/>
              <a:rect l="l" t="t" r="r" b="b"/>
              <a:pathLst>
                <a:path w="2574290" h="1956434">
                  <a:moveTo>
                    <a:pt x="2494787" y="1916811"/>
                  </a:moveTo>
                  <a:lnTo>
                    <a:pt x="0" y="1916811"/>
                  </a:lnTo>
                  <a:lnTo>
                    <a:pt x="0" y="1956434"/>
                  </a:lnTo>
                  <a:lnTo>
                    <a:pt x="2514599" y="1956434"/>
                  </a:lnTo>
                  <a:lnTo>
                    <a:pt x="2522303" y="1954875"/>
                  </a:lnTo>
                  <a:lnTo>
                    <a:pt x="2528601" y="1950624"/>
                  </a:lnTo>
                  <a:lnTo>
                    <a:pt x="2532852" y="1944326"/>
                  </a:lnTo>
                  <a:lnTo>
                    <a:pt x="2534412" y="1936623"/>
                  </a:lnTo>
                  <a:lnTo>
                    <a:pt x="2494787" y="1936623"/>
                  </a:lnTo>
                  <a:lnTo>
                    <a:pt x="2494787" y="1916811"/>
                  </a:lnTo>
                  <a:close/>
                </a:path>
                <a:path w="2574290" h="1956434">
                  <a:moveTo>
                    <a:pt x="2534412" y="99060"/>
                  </a:moveTo>
                  <a:lnTo>
                    <a:pt x="2494787" y="99060"/>
                  </a:lnTo>
                  <a:lnTo>
                    <a:pt x="2494787" y="1936623"/>
                  </a:lnTo>
                  <a:lnTo>
                    <a:pt x="2514599" y="1916811"/>
                  </a:lnTo>
                  <a:lnTo>
                    <a:pt x="2534412" y="1916811"/>
                  </a:lnTo>
                  <a:lnTo>
                    <a:pt x="2534412" y="99060"/>
                  </a:lnTo>
                  <a:close/>
                </a:path>
                <a:path w="2574290" h="1956434">
                  <a:moveTo>
                    <a:pt x="2534412" y="1916811"/>
                  </a:moveTo>
                  <a:lnTo>
                    <a:pt x="2514599" y="1916811"/>
                  </a:lnTo>
                  <a:lnTo>
                    <a:pt x="2494787" y="1936623"/>
                  </a:lnTo>
                  <a:lnTo>
                    <a:pt x="2534412" y="1936623"/>
                  </a:lnTo>
                  <a:lnTo>
                    <a:pt x="2534412" y="1916811"/>
                  </a:lnTo>
                  <a:close/>
                </a:path>
                <a:path w="2574290" h="1956434">
                  <a:moveTo>
                    <a:pt x="2514599" y="0"/>
                  </a:moveTo>
                  <a:lnTo>
                    <a:pt x="2455164" y="118872"/>
                  </a:lnTo>
                  <a:lnTo>
                    <a:pt x="2494787" y="118872"/>
                  </a:lnTo>
                  <a:lnTo>
                    <a:pt x="2494787" y="99060"/>
                  </a:lnTo>
                  <a:lnTo>
                    <a:pt x="2564129" y="99060"/>
                  </a:lnTo>
                  <a:lnTo>
                    <a:pt x="2514599" y="0"/>
                  </a:lnTo>
                  <a:close/>
                </a:path>
                <a:path w="2574290" h="1956434">
                  <a:moveTo>
                    <a:pt x="2564129" y="99060"/>
                  </a:moveTo>
                  <a:lnTo>
                    <a:pt x="2534412" y="99060"/>
                  </a:lnTo>
                  <a:lnTo>
                    <a:pt x="2534412" y="118872"/>
                  </a:lnTo>
                  <a:lnTo>
                    <a:pt x="2574035" y="118872"/>
                  </a:lnTo>
                  <a:lnTo>
                    <a:pt x="2564129" y="9906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727" y="495046"/>
            <a:ext cx="13945869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25" dirty="0"/>
              <a:t>MONITORING</a:t>
            </a:r>
            <a:r>
              <a:rPr sz="6600" spc="-15" dirty="0"/>
              <a:t> </a:t>
            </a:r>
            <a:r>
              <a:rPr sz="6600" spc="-120" dirty="0"/>
              <a:t>PEMBAYARAN</a:t>
            </a:r>
            <a:r>
              <a:rPr sz="6600" spc="-5" dirty="0"/>
              <a:t> </a:t>
            </a:r>
            <a:r>
              <a:rPr sz="6600" spc="-45" dirty="0"/>
              <a:t>KONSUMSI</a:t>
            </a:r>
            <a:endParaRPr sz="6600"/>
          </a:p>
        </p:txBody>
      </p:sp>
      <p:sp>
        <p:nvSpPr>
          <p:cNvPr id="4" name="object 4"/>
          <p:cNvSpPr txBox="1"/>
          <p:nvPr/>
        </p:nvSpPr>
        <p:spPr>
          <a:xfrm>
            <a:off x="3734054" y="9029395"/>
            <a:ext cx="12533630" cy="11195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95"/>
              </a:spcBef>
            </a:pPr>
            <a:r>
              <a:rPr sz="3600" b="1" spc="-10" dirty="0">
                <a:latin typeface="Calibri" panose="020F0502020204030204"/>
                <a:cs typeface="Calibri" panose="020F0502020204030204"/>
              </a:rPr>
              <a:t>Dalam</a:t>
            </a:r>
            <a:r>
              <a:rPr sz="36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5" dirty="0">
                <a:latin typeface="Calibri" panose="020F0502020204030204"/>
                <a:cs typeface="Calibri" panose="020F0502020204030204"/>
              </a:rPr>
              <a:t>tampilan</a:t>
            </a:r>
            <a:r>
              <a:rPr sz="36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5" dirty="0">
                <a:latin typeface="Calibri" panose="020F0502020204030204"/>
                <a:cs typeface="Calibri" panose="020F0502020204030204"/>
              </a:rPr>
              <a:t>monitoring</a:t>
            </a:r>
            <a:r>
              <a:rPr sz="3600" b="1" spc="5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30" dirty="0">
                <a:latin typeface="Calibri" panose="020F0502020204030204"/>
                <a:cs typeface="Calibri" panose="020F0502020204030204"/>
              </a:rPr>
              <a:t>pembayaran</a:t>
            </a:r>
            <a:r>
              <a:rPr sz="3600" b="1" spc="6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20" dirty="0">
                <a:latin typeface="Calibri" panose="020F0502020204030204"/>
                <a:cs typeface="Calibri" panose="020F0502020204030204"/>
              </a:rPr>
              <a:t>akan</a:t>
            </a:r>
            <a:r>
              <a:rPr sz="36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10" dirty="0">
                <a:latin typeface="Calibri" panose="020F0502020204030204"/>
                <a:cs typeface="Calibri" panose="020F0502020204030204"/>
              </a:rPr>
              <a:t>muncul </a:t>
            </a:r>
            <a:r>
              <a:rPr sz="3600" b="1" spc="-98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35" dirty="0">
                <a:latin typeface="Calibri" panose="020F0502020204030204"/>
                <a:cs typeface="Calibri" panose="020F0502020204030204"/>
              </a:rPr>
              <a:t>paket</a:t>
            </a:r>
            <a:r>
              <a:rPr sz="3600" b="1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25" dirty="0">
                <a:latin typeface="Calibri" panose="020F0502020204030204"/>
                <a:cs typeface="Calibri" panose="020F0502020204030204"/>
              </a:rPr>
              <a:t>konsumsi</a:t>
            </a:r>
            <a:r>
              <a:rPr sz="3600" b="1" spc="4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20" dirty="0">
                <a:latin typeface="Calibri" panose="020F0502020204030204"/>
                <a:cs typeface="Calibri" panose="020F0502020204030204"/>
              </a:rPr>
              <a:t>yang</a:t>
            </a:r>
            <a:r>
              <a:rPr sz="36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5" dirty="0">
                <a:latin typeface="Calibri" panose="020F0502020204030204"/>
                <a:cs typeface="Calibri" panose="020F0502020204030204"/>
              </a:rPr>
              <a:t>belum</a:t>
            </a:r>
            <a:r>
              <a:rPr sz="36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35" dirty="0">
                <a:latin typeface="Calibri" panose="020F0502020204030204"/>
                <a:cs typeface="Calibri" panose="020F0502020204030204"/>
              </a:rPr>
              <a:t>terbayar</a:t>
            </a:r>
            <a:r>
              <a:rPr sz="3600" b="1" spc="5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5" dirty="0">
                <a:latin typeface="Calibri" panose="020F0502020204030204"/>
                <a:cs typeface="Calibri" panose="020F0502020204030204"/>
              </a:rPr>
              <a:t>selama</a:t>
            </a:r>
            <a:r>
              <a:rPr sz="36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spc="-5" dirty="0">
                <a:latin typeface="Calibri" panose="020F0502020204030204"/>
                <a:cs typeface="Calibri" panose="020F0502020204030204"/>
              </a:rPr>
              <a:t>7 hari</a:t>
            </a:r>
            <a:endParaRPr sz="36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/>
          <p:nvPr/>
        </p:nvPicPr>
        <p:blipFill>
          <a:blip r:embed="rId1"/>
        </p:blipFill>
        <p:spPr>
          <a:xfrm>
            <a:off x="1738630" y="1423670"/>
            <a:ext cx="14509750" cy="75965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9192" y="3121151"/>
              <a:ext cx="13537438" cy="300062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44723" y="3165348"/>
            <a:ext cx="13411200" cy="2874645"/>
          </a:xfrm>
          <a:prstGeom prst="rect">
            <a:avLst/>
          </a:prstGeom>
          <a:solidFill>
            <a:srgbClr val="F79546"/>
          </a:solidFill>
          <a:ln w="39623">
            <a:solidFill>
              <a:srgbClr val="FFFFFF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635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ct val="100000"/>
              </a:lnSpc>
            </a:pPr>
            <a:r>
              <a:rPr sz="6000" dirty="0">
                <a:solidFill>
                  <a:srgbClr val="FFFFFF"/>
                </a:solidFill>
              </a:rPr>
              <a:t>SIPINTER</a:t>
            </a:r>
            <a:r>
              <a:rPr sz="6000" spc="-55" dirty="0">
                <a:solidFill>
                  <a:srgbClr val="FFFFFF"/>
                </a:solidFill>
              </a:rPr>
              <a:t> </a:t>
            </a:r>
            <a:r>
              <a:rPr sz="6000" spc="-70" dirty="0">
                <a:solidFill>
                  <a:srgbClr val="FFFFFF"/>
                </a:solidFill>
              </a:rPr>
              <a:t>e-Tender</a:t>
            </a:r>
            <a:endParaRPr sz="6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56808" y="699261"/>
            <a:ext cx="637730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25" dirty="0"/>
              <a:t>PELAKU</a:t>
            </a:r>
            <a:r>
              <a:rPr sz="6600" spc="-45" dirty="0"/>
              <a:t> </a:t>
            </a:r>
            <a:r>
              <a:rPr sz="6600" spc="-5" dirty="0"/>
              <a:t>E-TENDER</a:t>
            </a:r>
            <a:endParaRPr sz="6600"/>
          </a:p>
        </p:txBody>
      </p:sp>
      <p:sp>
        <p:nvSpPr>
          <p:cNvPr id="4" name="object 4"/>
          <p:cNvSpPr txBox="1"/>
          <p:nvPr/>
        </p:nvSpPr>
        <p:spPr>
          <a:xfrm>
            <a:off x="993444" y="2247899"/>
            <a:ext cx="10206990" cy="4416425"/>
          </a:xfrm>
          <a:prstGeom prst="rect">
            <a:avLst/>
          </a:prstGeom>
        </p:spPr>
        <p:txBody>
          <a:bodyPr vert="horz" wrap="square" lIns="0" tIns="159385" rIns="0" bIns="0" rtlCol="0">
            <a:spAutoFit/>
          </a:bodyPr>
          <a:lstStyle/>
          <a:p>
            <a:pPr marL="926465" indent="-914400">
              <a:lnSpc>
                <a:spcPct val="100000"/>
              </a:lnSpc>
              <a:spcBef>
                <a:spcPts val="125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4800" dirty="0">
                <a:latin typeface="Calibri" panose="020F0502020204030204"/>
                <a:cs typeface="Calibri" panose="020F0502020204030204"/>
              </a:rPr>
              <a:t>Pimpinan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926465" indent="-914400">
              <a:lnSpc>
                <a:spcPct val="100000"/>
              </a:lnSpc>
              <a:spcBef>
                <a:spcPts val="115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4800" spc="-10" dirty="0">
                <a:latin typeface="Calibri" panose="020F0502020204030204"/>
                <a:cs typeface="Calibri" panose="020F0502020204030204"/>
              </a:rPr>
              <a:t>PPP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926465" indent="-914400">
              <a:lnSpc>
                <a:spcPct val="100000"/>
              </a:lnSpc>
              <a:spcBef>
                <a:spcPts val="115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4800" spc="-15" dirty="0">
                <a:latin typeface="Calibri" panose="020F0502020204030204"/>
                <a:cs typeface="Calibri" panose="020F0502020204030204"/>
              </a:rPr>
              <a:t>TPP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926465" indent="-914400">
              <a:lnSpc>
                <a:spcPct val="100000"/>
              </a:lnSpc>
              <a:spcBef>
                <a:spcPts val="115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4800" spc="-5" dirty="0">
                <a:latin typeface="Calibri" panose="020F0502020204030204"/>
                <a:cs typeface="Calibri" panose="020F0502020204030204"/>
              </a:rPr>
              <a:t>SPP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926465" indent="-914400">
              <a:lnSpc>
                <a:spcPct val="100000"/>
              </a:lnSpc>
              <a:spcBef>
                <a:spcPts val="115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4800" spc="-5" dirty="0">
                <a:latin typeface="Calibri" panose="020F0502020204030204"/>
                <a:cs typeface="Calibri" panose="020F0502020204030204"/>
              </a:rPr>
              <a:t>Tim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 Pendamping</a:t>
            </a:r>
            <a:r>
              <a:rPr sz="4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Ahli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5" dirty="0">
                <a:latin typeface="Calibri" panose="020F0502020204030204"/>
                <a:cs typeface="Calibri" panose="020F0502020204030204"/>
              </a:rPr>
              <a:t>Kegiatan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65" dirty="0">
                <a:latin typeface="Calibri" panose="020F0502020204030204"/>
                <a:cs typeface="Calibri" panose="020F0502020204030204"/>
              </a:rPr>
              <a:t>(TPAK)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041400" y="582930"/>
            <a:ext cx="15882620" cy="95427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210800" cy="1460500"/>
            </a:xfrm>
            <a:custGeom>
              <a:avLst/>
              <a:gdLst/>
              <a:ahLst/>
              <a:cxnLst/>
              <a:rect l="l" t="t" r="r" b="b"/>
              <a:pathLst>
                <a:path w="10210800" h="1460500">
                  <a:moveTo>
                    <a:pt x="0" y="1459992"/>
                  </a:moveTo>
                  <a:lnTo>
                    <a:pt x="10210800" y="1459992"/>
                  </a:lnTo>
                  <a:lnTo>
                    <a:pt x="10210800" y="0"/>
                  </a:lnTo>
                  <a:lnTo>
                    <a:pt x="0" y="0"/>
                  </a:lnTo>
                  <a:lnTo>
                    <a:pt x="0" y="1459992"/>
                  </a:lnTo>
                  <a:close/>
                </a:path>
              </a:pathLst>
            </a:custGeom>
            <a:solidFill>
              <a:srgbClr val="5F497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7325" y="218389"/>
            <a:ext cx="7292975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Pengajuan</a:t>
            </a:r>
            <a:r>
              <a:rPr sz="5600" spc="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5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Paket</a:t>
            </a:r>
            <a:r>
              <a:rPr sz="5600" spc="-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Unit</a:t>
            </a:r>
            <a:endParaRPr sz="5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7794" y="3003880"/>
            <a:ext cx="13827760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0" marR="317500" indent="-6858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697865" algn="l"/>
                <a:tab pos="698500" algn="l"/>
              </a:tabLst>
            </a:pPr>
            <a:r>
              <a:rPr sz="4800" dirty="0">
                <a:latin typeface="Calibri" panose="020F0502020204030204"/>
                <a:cs typeface="Calibri" panose="020F0502020204030204"/>
              </a:rPr>
              <a:t>[SIRENCANG]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Unit</a:t>
            </a:r>
            <a:r>
              <a:rPr sz="4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Kerja</a:t>
            </a:r>
            <a:r>
              <a:rPr sz="4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mengajukan</a:t>
            </a:r>
            <a:r>
              <a:rPr sz="480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Rencana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45" dirty="0">
                <a:latin typeface="Calibri" panose="020F0502020204030204"/>
                <a:cs typeface="Calibri" panose="020F0502020204030204"/>
              </a:rPr>
              <a:t>Paket </a:t>
            </a:r>
            <a:r>
              <a:rPr sz="4800" spc="-107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4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(RPP)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698500" marR="5080" indent="-6858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697865" algn="l"/>
                <a:tab pos="698500" algn="l"/>
              </a:tabLst>
            </a:pPr>
            <a:r>
              <a:rPr sz="4800" dirty="0">
                <a:latin typeface="Calibri" panose="020F0502020204030204"/>
                <a:cs typeface="Calibri" panose="020F0502020204030204"/>
              </a:rPr>
              <a:t>[SIRENCANG]</a:t>
            </a:r>
            <a:r>
              <a:rPr sz="48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Bidang</a:t>
            </a:r>
            <a:r>
              <a:rPr sz="4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Perencanaan</a:t>
            </a:r>
            <a:r>
              <a:rPr sz="48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30" dirty="0">
                <a:latin typeface="Calibri" panose="020F0502020204030204"/>
                <a:cs typeface="Calibri" panose="020F0502020204030204"/>
              </a:rPr>
              <a:t>Kantor</a:t>
            </a:r>
            <a:r>
              <a:rPr sz="4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5" dirty="0">
                <a:latin typeface="Calibri" panose="020F0502020204030204"/>
                <a:cs typeface="Calibri" panose="020F0502020204030204"/>
              </a:rPr>
              <a:t>Pengadaan </a:t>
            </a:r>
            <a:r>
              <a:rPr sz="4800" spc="-107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memverifikasi</a:t>
            </a:r>
            <a:r>
              <a:rPr sz="4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dan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5" dirty="0">
                <a:latin typeface="Calibri" panose="020F0502020204030204"/>
                <a:cs typeface="Calibri" panose="020F0502020204030204"/>
              </a:rPr>
              <a:t>approve</a:t>
            </a:r>
            <a:r>
              <a:rPr sz="48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5" dirty="0">
                <a:latin typeface="Calibri" panose="020F0502020204030204"/>
                <a:cs typeface="Calibri" panose="020F0502020204030204"/>
              </a:rPr>
              <a:t>RPP.</a:t>
            </a:r>
            <a:endParaRPr sz="4800">
              <a:latin typeface="Calibri" panose="020F0502020204030204"/>
              <a:cs typeface="Calibri" panose="020F0502020204030204"/>
            </a:endParaRPr>
          </a:p>
          <a:p>
            <a:pPr marL="698500" indent="-6858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697865" algn="l"/>
                <a:tab pos="698500" algn="l"/>
              </a:tabLst>
            </a:pPr>
            <a:r>
              <a:rPr sz="4800" spc="-20" dirty="0">
                <a:latin typeface="Calibri" panose="020F0502020204030204"/>
                <a:cs typeface="Calibri" panose="020F0502020204030204"/>
              </a:rPr>
              <a:t>Jika 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disetujui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selanjutnya</a:t>
            </a:r>
            <a:r>
              <a:rPr sz="4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15" dirty="0">
                <a:latin typeface="Calibri" panose="020F0502020204030204"/>
                <a:cs typeface="Calibri" panose="020F0502020204030204"/>
              </a:rPr>
              <a:t>proses</a:t>
            </a:r>
            <a:r>
              <a:rPr sz="4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dirty="0">
                <a:latin typeface="Calibri" panose="020F0502020204030204"/>
                <a:cs typeface="Calibri" panose="020F0502020204030204"/>
              </a:rPr>
              <a:t>Bidang</a:t>
            </a:r>
            <a:r>
              <a:rPr sz="4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4800" spc="-20" dirty="0">
                <a:latin typeface="Calibri" panose="020F0502020204030204"/>
                <a:cs typeface="Calibri" panose="020F0502020204030204"/>
              </a:rPr>
              <a:t>Pengadaan</a:t>
            </a:r>
            <a:endParaRPr sz="4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8288000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1887200" cy="1396365"/>
            </a:xfrm>
            <a:custGeom>
              <a:avLst/>
              <a:gdLst/>
              <a:ahLst/>
              <a:cxnLst/>
              <a:rect l="l" t="t" r="r" b="b"/>
              <a:pathLst>
                <a:path w="11887200" h="1396365">
                  <a:moveTo>
                    <a:pt x="0" y="1395983"/>
                  </a:moveTo>
                  <a:lnTo>
                    <a:pt x="11887200" y="1395983"/>
                  </a:lnTo>
                  <a:lnTo>
                    <a:pt x="11887200" y="0"/>
                  </a:lnTo>
                  <a:lnTo>
                    <a:pt x="0" y="0"/>
                  </a:lnTo>
                  <a:lnTo>
                    <a:pt x="0" y="1395983"/>
                  </a:lnTo>
                  <a:close/>
                </a:path>
              </a:pathLst>
            </a:custGeom>
            <a:solidFill>
              <a:srgbClr val="5F497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1269" y="153746"/>
            <a:ext cx="11479530" cy="878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600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Penugasan</a:t>
            </a:r>
            <a:r>
              <a:rPr sz="5600" spc="4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56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Pelaksana</a:t>
            </a:r>
            <a:r>
              <a:rPr sz="5600" spc="-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Pengadaan</a:t>
            </a:r>
            <a:endParaRPr sz="5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2994" y="2520392"/>
            <a:ext cx="12692380" cy="4050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8500" marR="197485" indent="-685800">
              <a:lnSpc>
                <a:spcPct val="110000"/>
              </a:lnSpc>
              <a:spcBef>
                <a:spcPts val="95"/>
              </a:spcBef>
              <a:buAutoNum type="arabicPeriod"/>
              <a:tabLst>
                <a:tab pos="697865" algn="l"/>
                <a:tab pos="698500" algn="l"/>
              </a:tabLst>
            </a:pPr>
            <a:r>
              <a:rPr sz="4000" dirty="0">
                <a:latin typeface="Calibri" panose="020F0502020204030204"/>
                <a:cs typeface="Calibri" panose="020F0502020204030204"/>
              </a:rPr>
              <a:t>[SIPINTER]</a:t>
            </a:r>
            <a:r>
              <a:rPr sz="40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Koordinator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Layanan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40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mengusulkan </a:t>
            </a:r>
            <a:r>
              <a:rPr sz="4000" spc="-88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penugasan</a:t>
            </a:r>
            <a:r>
              <a:rPr sz="40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Tim</a:t>
            </a:r>
            <a:r>
              <a:rPr sz="400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Pemilihan</a:t>
            </a:r>
            <a:r>
              <a:rPr sz="40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Penyedia</a:t>
            </a:r>
            <a:r>
              <a:rPr sz="40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(TPP);</a:t>
            </a:r>
            <a:endParaRPr sz="4000">
              <a:latin typeface="Calibri" panose="020F0502020204030204"/>
              <a:cs typeface="Calibri" panose="020F0502020204030204"/>
            </a:endParaRPr>
          </a:p>
          <a:p>
            <a:pPr marL="698500" marR="5080" indent="-685800">
              <a:lnSpc>
                <a:spcPct val="11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4000" dirty="0">
                <a:latin typeface="Calibri" panose="020F0502020204030204"/>
                <a:cs typeface="Calibri" panose="020F0502020204030204"/>
              </a:rPr>
              <a:t>[SIPINTER] 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Koordinator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Pelaksanaan </a:t>
            </a:r>
            <a:r>
              <a:rPr sz="4000" spc="-30" dirty="0">
                <a:latin typeface="Calibri" panose="020F0502020204030204"/>
                <a:cs typeface="Calibri" panose="020F0502020204030204"/>
              </a:rPr>
              <a:t>Kontrak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mengusulkan </a:t>
            </a:r>
            <a:r>
              <a:rPr sz="4000" spc="-89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penugasan</a:t>
            </a:r>
            <a:r>
              <a:rPr sz="4000" spc="-8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Pejabat</a:t>
            </a:r>
            <a:r>
              <a:rPr sz="40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Pembuat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Perjanjian</a:t>
            </a:r>
            <a:r>
              <a:rPr sz="40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(PPP);</a:t>
            </a:r>
            <a:endParaRPr sz="4000">
              <a:latin typeface="Calibri" panose="020F0502020204030204"/>
              <a:cs typeface="Calibri" panose="020F0502020204030204"/>
            </a:endParaRPr>
          </a:p>
          <a:p>
            <a:pPr marL="698500" marR="545465" indent="-685800">
              <a:lnSpc>
                <a:spcPct val="110000"/>
              </a:lnSpc>
              <a:buAutoNum type="arabicPeriod"/>
              <a:tabLst>
                <a:tab pos="697865" algn="l"/>
                <a:tab pos="698500" algn="l"/>
              </a:tabLst>
            </a:pPr>
            <a:r>
              <a:rPr sz="4000" dirty="0">
                <a:latin typeface="Calibri" panose="020F0502020204030204"/>
                <a:cs typeface="Calibri" panose="020F0502020204030204"/>
              </a:rPr>
              <a:t>[SIPINTER]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Kepala</a:t>
            </a:r>
            <a:r>
              <a:rPr sz="40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Kantor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 Pengadaan</a:t>
            </a:r>
            <a:r>
              <a:rPr sz="4000" spc="-10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5" dirty="0">
                <a:latin typeface="Calibri" panose="020F0502020204030204"/>
                <a:cs typeface="Calibri" panose="020F0502020204030204"/>
              </a:rPr>
              <a:t>menyetujui</a:t>
            </a:r>
            <a:r>
              <a:rPr sz="40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usulan </a:t>
            </a:r>
            <a:r>
              <a:rPr sz="4000" spc="-89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penugasan</a:t>
            </a:r>
            <a:r>
              <a:rPr sz="4000" spc="-9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latin typeface="Calibri" panose="020F0502020204030204"/>
                <a:cs typeface="Calibri" panose="020F0502020204030204"/>
              </a:rPr>
              <a:t>dan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menerbitkan</a:t>
            </a:r>
            <a:r>
              <a:rPr sz="40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25" dirty="0">
                <a:latin typeface="Calibri" panose="020F0502020204030204"/>
                <a:cs typeface="Calibri" panose="020F0502020204030204"/>
              </a:rPr>
              <a:t>surat</a:t>
            </a:r>
            <a:r>
              <a:rPr sz="40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10" dirty="0">
                <a:latin typeface="Calibri" panose="020F0502020204030204"/>
                <a:cs typeface="Calibri" panose="020F0502020204030204"/>
              </a:rPr>
              <a:t>tugas</a:t>
            </a:r>
            <a:r>
              <a:rPr sz="40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TPP</a:t>
            </a:r>
            <a:r>
              <a:rPr sz="40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dirty="0">
                <a:latin typeface="Calibri" panose="020F0502020204030204"/>
                <a:cs typeface="Calibri" panose="020F0502020204030204"/>
              </a:rPr>
              <a:t>dan</a:t>
            </a:r>
            <a:r>
              <a:rPr sz="40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spc="-5" dirty="0">
                <a:latin typeface="Calibri" panose="020F0502020204030204"/>
                <a:cs typeface="Calibri" panose="020F0502020204030204"/>
              </a:rPr>
              <a:t>PPP</a:t>
            </a:r>
            <a:endParaRPr sz="40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454128" y="0"/>
            <a:ext cx="5833872" cy="25697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1595" cy="26216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0037064"/>
            <a:ext cx="18288000" cy="250190"/>
            <a:chOff x="0" y="10037064"/>
            <a:chExt cx="18288000" cy="250190"/>
          </a:xfrm>
        </p:grpSpPr>
        <p:sp>
          <p:nvSpPr>
            <p:cNvPr id="5" name="object 5"/>
            <p:cNvSpPr/>
            <p:nvPr/>
          </p:nvSpPr>
          <p:spPr>
            <a:xfrm>
              <a:off x="0" y="10037064"/>
              <a:ext cx="18288000" cy="250190"/>
            </a:xfrm>
            <a:custGeom>
              <a:avLst/>
              <a:gdLst/>
              <a:ahLst/>
              <a:cxnLst/>
              <a:rect l="l" t="t" r="r" b="b"/>
              <a:pathLst>
                <a:path w="18288000" h="250190">
                  <a:moveTo>
                    <a:pt x="18287999" y="0"/>
                  </a:moveTo>
                  <a:lnTo>
                    <a:pt x="0" y="0"/>
                  </a:lnTo>
                  <a:lnTo>
                    <a:pt x="0" y="249933"/>
                  </a:lnTo>
                  <a:lnTo>
                    <a:pt x="18287999" y="249933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958324" y="10037064"/>
              <a:ext cx="14371955" cy="250190"/>
            </a:xfrm>
            <a:custGeom>
              <a:avLst/>
              <a:gdLst/>
              <a:ahLst/>
              <a:cxnLst/>
              <a:rect l="l" t="t" r="r" b="b"/>
              <a:pathLst>
                <a:path w="14371955" h="250190">
                  <a:moveTo>
                    <a:pt x="14023990" y="0"/>
                  </a:moveTo>
                  <a:lnTo>
                    <a:pt x="347360" y="0"/>
                  </a:lnTo>
                  <a:lnTo>
                    <a:pt x="301296" y="2861"/>
                  </a:lnTo>
                  <a:lnTo>
                    <a:pt x="256942" y="11217"/>
                  </a:lnTo>
                  <a:lnTo>
                    <a:pt x="214641" y="24722"/>
                  </a:lnTo>
                  <a:lnTo>
                    <a:pt x="174738" y="43032"/>
                  </a:lnTo>
                  <a:lnTo>
                    <a:pt x="137576" y="65804"/>
                  </a:lnTo>
                  <a:lnTo>
                    <a:pt x="103499" y="92693"/>
                  </a:lnTo>
                  <a:lnTo>
                    <a:pt x="72850" y="123355"/>
                  </a:lnTo>
                  <a:lnTo>
                    <a:pt x="45973" y="157446"/>
                  </a:lnTo>
                  <a:lnTo>
                    <a:pt x="23212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14371350" y="249933"/>
                  </a:lnTo>
                  <a:lnTo>
                    <a:pt x="14348137" y="194621"/>
                  </a:lnTo>
                  <a:lnTo>
                    <a:pt x="14325376" y="157446"/>
                  </a:lnTo>
                  <a:lnTo>
                    <a:pt x="14298500" y="123355"/>
                  </a:lnTo>
                  <a:lnTo>
                    <a:pt x="14267851" y="92693"/>
                  </a:lnTo>
                  <a:lnTo>
                    <a:pt x="14233774" y="65804"/>
                  </a:lnTo>
                  <a:lnTo>
                    <a:pt x="14196612" y="43032"/>
                  </a:lnTo>
                  <a:lnTo>
                    <a:pt x="14156708" y="24722"/>
                  </a:lnTo>
                  <a:lnTo>
                    <a:pt x="14114408" y="11217"/>
                  </a:lnTo>
                  <a:lnTo>
                    <a:pt x="14070054" y="2861"/>
                  </a:lnTo>
                  <a:lnTo>
                    <a:pt x="14023990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87579" y="10037064"/>
              <a:ext cx="9512935" cy="250190"/>
            </a:xfrm>
            <a:custGeom>
              <a:avLst/>
              <a:gdLst/>
              <a:ahLst/>
              <a:cxnLst/>
              <a:rect l="l" t="t" r="r" b="b"/>
              <a:pathLst>
                <a:path w="9512935" h="250190">
                  <a:moveTo>
                    <a:pt x="9165606" y="0"/>
                  </a:moveTo>
                  <a:lnTo>
                    <a:pt x="347234" y="0"/>
                  </a:lnTo>
                  <a:lnTo>
                    <a:pt x="301197" y="2861"/>
                  </a:lnTo>
                  <a:lnTo>
                    <a:pt x="256866" y="11217"/>
                  </a:lnTo>
                  <a:lnTo>
                    <a:pt x="214585" y="24722"/>
                  </a:lnTo>
                  <a:lnTo>
                    <a:pt x="174697" y="43032"/>
                  </a:lnTo>
                  <a:lnTo>
                    <a:pt x="137548" y="65804"/>
                  </a:lnTo>
                  <a:lnTo>
                    <a:pt x="103480" y="92693"/>
                  </a:lnTo>
                  <a:lnTo>
                    <a:pt x="72838" y="123355"/>
                  </a:lnTo>
                  <a:lnTo>
                    <a:pt x="45967" y="157446"/>
                  </a:lnTo>
                  <a:lnTo>
                    <a:pt x="23210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9512840" y="249933"/>
                  </a:lnTo>
                  <a:lnTo>
                    <a:pt x="9489630" y="194621"/>
                  </a:lnTo>
                  <a:lnTo>
                    <a:pt x="9466873" y="157446"/>
                  </a:lnTo>
                  <a:lnTo>
                    <a:pt x="9440001" y="123355"/>
                  </a:lnTo>
                  <a:lnTo>
                    <a:pt x="9409360" y="92693"/>
                  </a:lnTo>
                  <a:lnTo>
                    <a:pt x="9375292" y="65804"/>
                  </a:lnTo>
                  <a:lnTo>
                    <a:pt x="9338143" y="43032"/>
                  </a:lnTo>
                  <a:lnTo>
                    <a:pt x="9298255" y="24722"/>
                  </a:lnTo>
                  <a:lnTo>
                    <a:pt x="9255974" y="11217"/>
                  </a:lnTo>
                  <a:lnTo>
                    <a:pt x="9211643" y="2861"/>
                  </a:lnTo>
                  <a:lnTo>
                    <a:pt x="9165606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1938527" y="3194304"/>
            <a:ext cx="4459605" cy="3901440"/>
            <a:chOff x="1938527" y="3194304"/>
            <a:chExt cx="4459605" cy="39014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9423" y="6452616"/>
              <a:ext cx="596924" cy="5334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8527" y="3194304"/>
              <a:ext cx="4459224" cy="390144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784338" y="3345307"/>
            <a:ext cx="7804784" cy="31807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12410"/>
              </a:lnSpc>
              <a:spcBef>
                <a:spcPts val="120"/>
              </a:spcBef>
            </a:pPr>
            <a:r>
              <a:rPr sz="10350" spc="-3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1035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ts val="12410"/>
              </a:lnSpc>
            </a:pPr>
            <a:r>
              <a:rPr sz="10350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E-KATALOG</a:t>
            </a:r>
            <a:endParaRPr sz="1035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9589135"/>
            <a:chOff x="0" y="0"/>
            <a:chExt cx="18288000" cy="958913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8287997" cy="21671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9879" y="1490472"/>
              <a:ext cx="12588240" cy="80985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3832" y="2788920"/>
            <a:ext cx="3420110" cy="3420110"/>
          </a:xfrm>
          <a:custGeom>
            <a:avLst/>
            <a:gdLst/>
            <a:ahLst/>
            <a:cxnLst/>
            <a:rect l="l" t="t" r="r" b="b"/>
            <a:pathLst>
              <a:path w="3420110" h="3420110">
                <a:moveTo>
                  <a:pt x="1709928" y="0"/>
                </a:moveTo>
                <a:lnTo>
                  <a:pt x="1661243" y="679"/>
                </a:lnTo>
                <a:lnTo>
                  <a:pt x="1612896" y="2706"/>
                </a:lnTo>
                <a:lnTo>
                  <a:pt x="1564903" y="6063"/>
                </a:lnTo>
                <a:lnTo>
                  <a:pt x="1517284" y="10731"/>
                </a:lnTo>
                <a:lnTo>
                  <a:pt x="1470056" y="16692"/>
                </a:lnTo>
                <a:lnTo>
                  <a:pt x="1423237" y="23928"/>
                </a:lnTo>
                <a:lnTo>
                  <a:pt x="1376845" y="32421"/>
                </a:lnTo>
                <a:lnTo>
                  <a:pt x="1330898" y="42154"/>
                </a:lnTo>
                <a:lnTo>
                  <a:pt x="1285415" y="53108"/>
                </a:lnTo>
                <a:lnTo>
                  <a:pt x="1240413" y="65264"/>
                </a:lnTo>
                <a:lnTo>
                  <a:pt x="1195911" y="78606"/>
                </a:lnTo>
                <a:lnTo>
                  <a:pt x="1151925" y="93115"/>
                </a:lnTo>
                <a:lnTo>
                  <a:pt x="1108476" y="108772"/>
                </a:lnTo>
                <a:lnTo>
                  <a:pt x="1065579" y="125561"/>
                </a:lnTo>
                <a:lnTo>
                  <a:pt x="1023255" y="143462"/>
                </a:lnTo>
                <a:lnTo>
                  <a:pt x="981519" y="162458"/>
                </a:lnTo>
                <a:lnTo>
                  <a:pt x="940392" y="182531"/>
                </a:lnTo>
                <a:lnTo>
                  <a:pt x="899890" y="203663"/>
                </a:lnTo>
                <a:lnTo>
                  <a:pt x="860032" y="225835"/>
                </a:lnTo>
                <a:lnTo>
                  <a:pt x="820835" y="249030"/>
                </a:lnTo>
                <a:lnTo>
                  <a:pt x="782319" y="273229"/>
                </a:lnTo>
                <a:lnTo>
                  <a:pt x="744500" y="298415"/>
                </a:lnTo>
                <a:lnTo>
                  <a:pt x="707397" y="324570"/>
                </a:lnTo>
                <a:lnTo>
                  <a:pt x="671028" y="351674"/>
                </a:lnTo>
                <a:lnTo>
                  <a:pt x="635411" y="379712"/>
                </a:lnTo>
                <a:lnTo>
                  <a:pt x="600564" y="408663"/>
                </a:lnTo>
                <a:lnTo>
                  <a:pt x="566505" y="438511"/>
                </a:lnTo>
                <a:lnTo>
                  <a:pt x="533253" y="469238"/>
                </a:lnTo>
                <a:lnTo>
                  <a:pt x="500824" y="500824"/>
                </a:lnTo>
                <a:lnTo>
                  <a:pt x="469238" y="533253"/>
                </a:lnTo>
                <a:lnTo>
                  <a:pt x="438511" y="566505"/>
                </a:lnTo>
                <a:lnTo>
                  <a:pt x="408663" y="600564"/>
                </a:lnTo>
                <a:lnTo>
                  <a:pt x="379712" y="635411"/>
                </a:lnTo>
                <a:lnTo>
                  <a:pt x="351674" y="671028"/>
                </a:lnTo>
                <a:lnTo>
                  <a:pt x="324570" y="707397"/>
                </a:lnTo>
                <a:lnTo>
                  <a:pt x="298415" y="744500"/>
                </a:lnTo>
                <a:lnTo>
                  <a:pt x="273229" y="782319"/>
                </a:lnTo>
                <a:lnTo>
                  <a:pt x="249030" y="820835"/>
                </a:lnTo>
                <a:lnTo>
                  <a:pt x="225835" y="860032"/>
                </a:lnTo>
                <a:lnTo>
                  <a:pt x="203663" y="899890"/>
                </a:lnTo>
                <a:lnTo>
                  <a:pt x="182531" y="940392"/>
                </a:lnTo>
                <a:lnTo>
                  <a:pt x="162458" y="981519"/>
                </a:lnTo>
                <a:lnTo>
                  <a:pt x="143462" y="1023255"/>
                </a:lnTo>
                <a:lnTo>
                  <a:pt x="125561" y="1065579"/>
                </a:lnTo>
                <a:lnTo>
                  <a:pt x="108772" y="1108476"/>
                </a:lnTo>
                <a:lnTo>
                  <a:pt x="93115" y="1151925"/>
                </a:lnTo>
                <a:lnTo>
                  <a:pt x="78606" y="1195911"/>
                </a:lnTo>
                <a:lnTo>
                  <a:pt x="65264" y="1240413"/>
                </a:lnTo>
                <a:lnTo>
                  <a:pt x="53108" y="1285415"/>
                </a:lnTo>
                <a:lnTo>
                  <a:pt x="42154" y="1330898"/>
                </a:lnTo>
                <a:lnTo>
                  <a:pt x="32421" y="1376845"/>
                </a:lnTo>
                <a:lnTo>
                  <a:pt x="23928" y="1423237"/>
                </a:lnTo>
                <a:lnTo>
                  <a:pt x="16692" y="1470056"/>
                </a:lnTo>
                <a:lnTo>
                  <a:pt x="10731" y="1517284"/>
                </a:lnTo>
                <a:lnTo>
                  <a:pt x="6063" y="1564903"/>
                </a:lnTo>
                <a:lnTo>
                  <a:pt x="2706" y="1612896"/>
                </a:lnTo>
                <a:lnTo>
                  <a:pt x="679" y="1661243"/>
                </a:lnTo>
                <a:lnTo>
                  <a:pt x="0" y="1709927"/>
                </a:lnTo>
                <a:lnTo>
                  <a:pt x="679" y="1758612"/>
                </a:lnTo>
                <a:lnTo>
                  <a:pt x="2706" y="1806959"/>
                </a:lnTo>
                <a:lnTo>
                  <a:pt x="6063" y="1854952"/>
                </a:lnTo>
                <a:lnTo>
                  <a:pt x="10731" y="1902571"/>
                </a:lnTo>
                <a:lnTo>
                  <a:pt x="16692" y="1949799"/>
                </a:lnTo>
                <a:lnTo>
                  <a:pt x="23928" y="1996618"/>
                </a:lnTo>
                <a:lnTo>
                  <a:pt x="32421" y="2043010"/>
                </a:lnTo>
                <a:lnTo>
                  <a:pt x="42154" y="2088957"/>
                </a:lnTo>
                <a:lnTo>
                  <a:pt x="53108" y="2134440"/>
                </a:lnTo>
                <a:lnTo>
                  <a:pt x="65264" y="2179442"/>
                </a:lnTo>
                <a:lnTo>
                  <a:pt x="78606" y="2223944"/>
                </a:lnTo>
                <a:lnTo>
                  <a:pt x="93115" y="2267930"/>
                </a:lnTo>
                <a:lnTo>
                  <a:pt x="108772" y="2311379"/>
                </a:lnTo>
                <a:lnTo>
                  <a:pt x="125561" y="2354276"/>
                </a:lnTo>
                <a:lnTo>
                  <a:pt x="143462" y="2396600"/>
                </a:lnTo>
                <a:lnTo>
                  <a:pt x="162458" y="2438336"/>
                </a:lnTo>
                <a:lnTo>
                  <a:pt x="182531" y="2479463"/>
                </a:lnTo>
                <a:lnTo>
                  <a:pt x="203663" y="2519965"/>
                </a:lnTo>
                <a:lnTo>
                  <a:pt x="225835" y="2559823"/>
                </a:lnTo>
                <a:lnTo>
                  <a:pt x="249030" y="2599020"/>
                </a:lnTo>
                <a:lnTo>
                  <a:pt x="273229" y="2637536"/>
                </a:lnTo>
                <a:lnTo>
                  <a:pt x="298415" y="2675355"/>
                </a:lnTo>
                <a:lnTo>
                  <a:pt x="324570" y="2712458"/>
                </a:lnTo>
                <a:lnTo>
                  <a:pt x="351674" y="2748827"/>
                </a:lnTo>
                <a:lnTo>
                  <a:pt x="379712" y="2784444"/>
                </a:lnTo>
                <a:lnTo>
                  <a:pt x="408663" y="2819291"/>
                </a:lnTo>
                <a:lnTo>
                  <a:pt x="438511" y="2853350"/>
                </a:lnTo>
                <a:lnTo>
                  <a:pt x="469238" y="2886602"/>
                </a:lnTo>
                <a:lnTo>
                  <a:pt x="500824" y="2919031"/>
                </a:lnTo>
                <a:lnTo>
                  <a:pt x="533253" y="2950617"/>
                </a:lnTo>
                <a:lnTo>
                  <a:pt x="566505" y="2981344"/>
                </a:lnTo>
                <a:lnTo>
                  <a:pt x="600564" y="3011192"/>
                </a:lnTo>
                <a:lnTo>
                  <a:pt x="635411" y="3040143"/>
                </a:lnTo>
                <a:lnTo>
                  <a:pt x="671028" y="3068181"/>
                </a:lnTo>
                <a:lnTo>
                  <a:pt x="707397" y="3095285"/>
                </a:lnTo>
                <a:lnTo>
                  <a:pt x="744500" y="3121440"/>
                </a:lnTo>
                <a:lnTo>
                  <a:pt x="782319" y="3146626"/>
                </a:lnTo>
                <a:lnTo>
                  <a:pt x="820835" y="3170825"/>
                </a:lnTo>
                <a:lnTo>
                  <a:pt x="860032" y="3194020"/>
                </a:lnTo>
                <a:lnTo>
                  <a:pt x="899890" y="3216192"/>
                </a:lnTo>
                <a:lnTo>
                  <a:pt x="940392" y="3237324"/>
                </a:lnTo>
                <a:lnTo>
                  <a:pt x="981519" y="3257397"/>
                </a:lnTo>
                <a:lnTo>
                  <a:pt x="1023255" y="3276393"/>
                </a:lnTo>
                <a:lnTo>
                  <a:pt x="1065579" y="3294294"/>
                </a:lnTo>
                <a:lnTo>
                  <a:pt x="1108476" y="3311083"/>
                </a:lnTo>
                <a:lnTo>
                  <a:pt x="1151925" y="3326740"/>
                </a:lnTo>
                <a:lnTo>
                  <a:pt x="1195911" y="3341249"/>
                </a:lnTo>
                <a:lnTo>
                  <a:pt x="1240413" y="3354591"/>
                </a:lnTo>
                <a:lnTo>
                  <a:pt x="1285415" y="3366747"/>
                </a:lnTo>
                <a:lnTo>
                  <a:pt x="1330898" y="3377701"/>
                </a:lnTo>
                <a:lnTo>
                  <a:pt x="1376845" y="3387434"/>
                </a:lnTo>
                <a:lnTo>
                  <a:pt x="1423237" y="3395927"/>
                </a:lnTo>
                <a:lnTo>
                  <a:pt x="1470056" y="3403163"/>
                </a:lnTo>
                <a:lnTo>
                  <a:pt x="1517284" y="3409124"/>
                </a:lnTo>
                <a:lnTo>
                  <a:pt x="1564903" y="3413792"/>
                </a:lnTo>
                <a:lnTo>
                  <a:pt x="1612896" y="3417149"/>
                </a:lnTo>
                <a:lnTo>
                  <a:pt x="1661243" y="3419176"/>
                </a:lnTo>
                <a:lnTo>
                  <a:pt x="1709928" y="3419855"/>
                </a:lnTo>
                <a:lnTo>
                  <a:pt x="1758612" y="3419176"/>
                </a:lnTo>
                <a:lnTo>
                  <a:pt x="1806959" y="3417149"/>
                </a:lnTo>
                <a:lnTo>
                  <a:pt x="1854952" y="3413792"/>
                </a:lnTo>
                <a:lnTo>
                  <a:pt x="1902571" y="3409124"/>
                </a:lnTo>
                <a:lnTo>
                  <a:pt x="1949799" y="3403163"/>
                </a:lnTo>
                <a:lnTo>
                  <a:pt x="1996618" y="3395927"/>
                </a:lnTo>
                <a:lnTo>
                  <a:pt x="2043010" y="3387434"/>
                </a:lnTo>
                <a:lnTo>
                  <a:pt x="2088957" y="3377701"/>
                </a:lnTo>
                <a:lnTo>
                  <a:pt x="2134440" y="3366747"/>
                </a:lnTo>
                <a:lnTo>
                  <a:pt x="2179442" y="3354591"/>
                </a:lnTo>
                <a:lnTo>
                  <a:pt x="2223944" y="3341249"/>
                </a:lnTo>
                <a:lnTo>
                  <a:pt x="2267930" y="3326740"/>
                </a:lnTo>
                <a:lnTo>
                  <a:pt x="2311379" y="3311083"/>
                </a:lnTo>
                <a:lnTo>
                  <a:pt x="2354276" y="3294294"/>
                </a:lnTo>
                <a:lnTo>
                  <a:pt x="2396600" y="3276393"/>
                </a:lnTo>
                <a:lnTo>
                  <a:pt x="2438336" y="3257397"/>
                </a:lnTo>
                <a:lnTo>
                  <a:pt x="2479463" y="3237324"/>
                </a:lnTo>
                <a:lnTo>
                  <a:pt x="2519965" y="3216192"/>
                </a:lnTo>
                <a:lnTo>
                  <a:pt x="2559823" y="3194020"/>
                </a:lnTo>
                <a:lnTo>
                  <a:pt x="2599020" y="3170825"/>
                </a:lnTo>
                <a:lnTo>
                  <a:pt x="2637536" y="3146626"/>
                </a:lnTo>
                <a:lnTo>
                  <a:pt x="2675355" y="3121440"/>
                </a:lnTo>
                <a:lnTo>
                  <a:pt x="2712458" y="3095285"/>
                </a:lnTo>
                <a:lnTo>
                  <a:pt x="2748827" y="3068181"/>
                </a:lnTo>
                <a:lnTo>
                  <a:pt x="2784444" y="3040143"/>
                </a:lnTo>
                <a:lnTo>
                  <a:pt x="2819291" y="3011192"/>
                </a:lnTo>
                <a:lnTo>
                  <a:pt x="2853350" y="2981344"/>
                </a:lnTo>
                <a:lnTo>
                  <a:pt x="2886602" y="2950617"/>
                </a:lnTo>
                <a:lnTo>
                  <a:pt x="2919031" y="2919031"/>
                </a:lnTo>
                <a:lnTo>
                  <a:pt x="2950617" y="2886602"/>
                </a:lnTo>
                <a:lnTo>
                  <a:pt x="2981344" y="2853350"/>
                </a:lnTo>
                <a:lnTo>
                  <a:pt x="3011192" y="2819291"/>
                </a:lnTo>
                <a:lnTo>
                  <a:pt x="3040143" y="2784444"/>
                </a:lnTo>
                <a:lnTo>
                  <a:pt x="3068181" y="2748827"/>
                </a:lnTo>
                <a:lnTo>
                  <a:pt x="3095285" y="2712458"/>
                </a:lnTo>
                <a:lnTo>
                  <a:pt x="3121440" y="2675355"/>
                </a:lnTo>
                <a:lnTo>
                  <a:pt x="3146626" y="2637536"/>
                </a:lnTo>
                <a:lnTo>
                  <a:pt x="3170825" y="2599020"/>
                </a:lnTo>
                <a:lnTo>
                  <a:pt x="3194020" y="2559823"/>
                </a:lnTo>
                <a:lnTo>
                  <a:pt x="3216192" y="2519965"/>
                </a:lnTo>
                <a:lnTo>
                  <a:pt x="3237324" y="2479463"/>
                </a:lnTo>
                <a:lnTo>
                  <a:pt x="3257397" y="2438336"/>
                </a:lnTo>
                <a:lnTo>
                  <a:pt x="3276393" y="2396600"/>
                </a:lnTo>
                <a:lnTo>
                  <a:pt x="3294294" y="2354276"/>
                </a:lnTo>
                <a:lnTo>
                  <a:pt x="3311083" y="2311379"/>
                </a:lnTo>
                <a:lnTo>
                  <a:pt x="3326740" y="2267930"/>
                </a:lnTo>
                <a:lnTo>
                  <a:pt x="3341249" y="2223944"/>
                </a:lnTo>
                <a:lnTo>
                  <a:pt x="3354591" y="2179442"/>
                </a:lnTo>
                <a:lnTo>
                  <a:pt x="3366747" y="2134440"/>
                </a:lnTo>
                <a:lnTo>
                  <a:pt x="3377701" y="2088957"/>
                </a:lnTo>
                <a:lnTo>
                  <a:pt x="3387434" y="2043010"/>
                </a:lnTo>
                <a:lnTo>
                  <a:pt x="3395927" y="1996618"/>
                </a:lnTo>
                <a:lnTo>
                  <a:pt x="3403163" y="1949799"/>
                </a:lnTo>
                <a:lnTo>
                  <a:pt x="3409124" y="1902571"/>
                </a:lnTo>
                <a:lnTo>
                  <a:pt x="3413792" y="1854952"/>
                </a:lnTo>
                <a:lnTo>
                  <a:pt x="3417149" y="1806959"/>
                </a:lnTo>
                <a:lnTo>
                  <a:pt x="3419176" y="1758612"/>
                </a:lnTo>
                <a:lnTo>
                  <a:pt x="3419855" y="1709927"/>
                </a:lnTo>
                <a:lnTo>
                  <a:pt x="3419176" y="1661243"/>
                </a:lnTo>
                <a:lnTo>
                  <a:pt x="3417149" y="1612896"/>
                </a:lnTo>
                <a:lnTo>
                  <a:pt x="3413792" y="1564903"/>
                </a:lnTo>
                <a:lnTo>
                  <a:pt x="3409124" y="1517284"/>
                </a:lnTo>
                <a:lnTo>
                  <a:pt x="3403163" y="1470056"/>
                </a:lnTo>
                <a:lnTo>
                  <a:pt x="3395927" y="1423237"/>
                </a:lnTo>
                <a:lnTo>
                  <a:pt x="3387434" y="1376845"/>
                </a:lnTo>
                <a:lnTo>
                  <a:pt x="3377701" y="1330898"/>
                </a:lnTo>
                <a:lnTo>
                  <a:pt x="3366747" y="1285415"/>
                </a:lnTo>
                <a:lnTo>
                  <a:pt x="3354591" y="1240413"/>
                </a:lnTo>
                <a:lnTo>
                  <a:pt x="3341249" y="1195911"/>
                </a:lnTo>
                <a:lnTo>
                  <a:pt x="3326740" y="1151925"/>
                </a:lnTo>
                <a:lnTo>
                  <a:pt x="3311083" y="1108476"/>
                </a:lnTo>
                <a:lnTo>
                  <a:pt x="3294294" y="1065579"/>
                </a:lnTo>
                <a:lnTo>
                  <a:pt x="3276393" y="1023255"/>
                </a:lnTo>
                <a:lnTo>
                  <a:pt x="3257397" y="981519"/>
                </a:lnTo>
                <a:lnTo>
                  <a:pt x="3237324" y="940392"/>
                </a:lnTo>
                <a:lnTo>
                  <a:pt x="3216192" y="899890"/>
                </a:lnTo>
                <a:lnTo>
                  <a:pt x="3194020" y="860032"/>
                </a:lnTo>
                <a:lnTo>
                  <a:pt x="3170825" y="820835"/>
                </a:lnTo>
                <a:lnTo>
                  <a:pt x="3146626" y="782319"/>
                </a:lnTo>
                <a:lnTo>
                  <a:pt x="3121440" y="744500"/>
                </a:lnTo>
                <a:lnTo>
                  <a:pt x="3095285" y="707397"/>
                </a:lnTo>
                <a:lnTo>
                  <a:pt x="3068181" y="671028"/>
                </a:lnTo>
                <a:lnTo>
                  <a:pt x="3040143" y="635411"/>
                </a:lnTo>
                <a:lnTo>
                  <a:pt x="3011192" y="600564"/>
                </a:lnTo>
                <a:lnTo>
                  <a:pt x="2981344" y="566505"/>
                </a:lnTo>
                <a:lnTo>
                  <a:pt x="2950617" y="533253"/>
                </a:lnTo>
                <a:lnTo>
                  <a:pt x="2919031" y="500824"/>
                </a:lnTo>
                <a:lnTo>
                  <a:pt x="2886602" y="469238"/>
                </a:lnTo>
                <a:lnTo>
                  <a:pt x="2853350" y="438511"/>
                </a:lnTo>
                <a:lnTo>
                  <a:pt x="2819291" y="408663"/>
                </a:lnTo>
                <a:lnTo>
                  <a:pt x="2784444" y="379712"/>
                </a:lnTo>
                <a:lnTo>
                  <a:pt x="2748827" y="351674"/>
                </a:lnTo>
                <a:lnTo>
                  <a:pt x="2712458" y="324570"/>
                </a:lnTo>
                <a:lnTo>
                  <a:pt x="2675355" y="298415"/>
                </a:lnTo>
                <a:lnTo>
                  <a:pt x="2637536" y="273229"/>
                </a:lnTo>
                <a:lnTo>
                  <a:pt x="2599020" y="249030"/>
                </a:lnTo>
                <a:lnTo>
                  <a:pt x="2559823" y="225835"/>
                </a:lnTo>
                <a:lnTo>
                  <a:pt x="2519965" y="203663"/>
                </a:lnTo>
                <a:lnTo>
                  <a:pt x="2479463" y="182531"/>
                </a:lnTo>
                <a:lnTo>
                  <a:pt x="2438336" y="162458"/>
                </a:lnTo>
                <a:lnTo>
                  <a:pt x="2396600" y="143462"/>
                </a:lnTo>
                <a:lnTo>
                  <a:pt x="2354276" y="125561"/>
                </a:lnTo>
                <a:lnTo>
                  <a:pt x="2311379" y="108772"/>
                </a:lnTo>
                <a:lnTo>
                  <a:pt x="2267930" y="93115"/>
                </a:lnTo>
                <a:lnTo>
                  <a:pt x="2223944" y="78606"/>
                </a:lnTo>
                <a:lnTo>
                  <a:pt x="2179442" y="65264"/>
                </a:lnTo>
                <a:lnTo>
                  <a:pt x="2134440" y="53108"/>
                </a:lnTo>
                <a:lnTo>
                  <a:pt x="2088957" y="42154"/>
                </a:lnTo>
                <a:lnTo>
                  <a:pt x="2043010" y="32421"/>
                </a:lnTo>
                <a:lnTo>
                  <a:pt x="1996618" y="23928"/>
                </a:lnTo>
                <a:lnTo>
                  <a:pt x="1949799" y="16692"/>
                </a:lnTo>
                <a:lnTo>
                  <a:pt x="1902571" y="10731"/>
                </a:lnTo>
                <a:lnTo>
                  <a:pt x="1854952" y="6063"/>
                </a:lnTo>
                <a:lnTo>
                  <a:pt x="1806959" y="2706"/>
                </a:lnTo>
                <a:lnTo>
                  <a:pt x="1758612" y="679"/>
                </a:lnTo>
                <a:lnTo>
                  <a:pt x="1709928" y="0"/>
                </a:lnTo>
                <a:close/>
              </a:path>
            </a:pathLst>
          </a:custGeom>
          <a:solidFill>
            <a:srgbClr val="FFA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91983" y="2788920"/>
            <a:ext cx="3420110" cy="3420110"/>
          </a:xfrm>
          <a:custGeom>
            <a:avLst/>
            <a:gdLst/>
            <a:ahLst/>
            <a:cxnLst/>
            <a:rect l="l" t="t" r="r" b="b"/>
            <a:pathLst>
              <a:path w="3420109" h="3420110">
                <a:moveTo>
                  <a:pt x="1709927" y="0"/>
                </a:moveTo>
                <a:lnTo>
                  <a:pt x="1661243" y="679"/>
                </a:lnTo>
                <a:lnTo>
                  <a:pt x="1612896" y="2706"/>
                </a:lnTo>
                <a:lnTo>
                  <a:pt x="1564903" y="6063"/>
                </a:lnTo>
                <a:lnTo>
                  <a:pt x="1517284" y="10731"/>
                </a:lnTo>
                <a:lnTo>
                  <a:pt x="1470056" y="16692"/>
                </a:lnTo>
                <a:lnTo>
                  <a:pt x="1423237" y="23928"/>
                </a:lnTo>
                <a:lnTo>
                  <a:pt x="1376845" y="32421"/>
                </a:lnTo>
                <a:lnTo>
                  <a:pt x="1330898" y="42154"/>
                </a:lnTo>
                <a:lnTo>
                  <a:pt x="1285415" y="53108"/>
                </a:lnTo>
                <a:lnTo>
                  <a:pt x="1240413" y="65264"/>
                </a:lnTo>
                <a:lnTo>
                  <a:pt x="1195911" y="78606"/>
                </a:lnTo>
                <a:lnTo>
                  <a:pt x="1151925" y="93115"/>
                </a:lnTo>
                <a:lnTo>
                  <a:pt x="1108476" y="108772"/>
                </a:lnTo>
                <a:lnTo>
                  <a:pt x="1065579" y="125561"/>
                </a:lnTo>
                <a:lnTo>
                  <a:pt x="1023255" y="143462"/>
                </a:lnTo>
                <a:lnTo>
                  <a:pt x="981519" y="162458"/>
                </a:lnTo>
                <a:lnTo>
                  <a:pt x="940392" y="182531"/>
                </a:lnTo>
                <a:lnTo>
                  <a:pt x="899890" y="203663"/>
                </a:lnTo>
                <a:lnTo>
                  <a:pt x="860032" y="225835"/>
                </a:lnTo>
                <a:lnTo>
                  <a:pt x="820835" y="249030"/>
                </a:lnTo>
                <a:lnTo>
                  <a:pt x="782319" y="273229"/>
                </a:lnTo>
                <a:lnTo>
                  <a:pt x="744500" y="298415"/>
                </a:lnTo>
                <a:lnTo>
                  <a:pt x="707397" y="324570"/>
                </a:lnTo>
                <a:lnTo>
                  <a:pt x="671028" y="351674"/>
                </a:lnTo>
                <a:lnTo>
                  <a:pt x="635411" y="379712"/>
                </a:lnTo>
                <a:lnTo>
                  <a:pt x="600564" y="408663"/>
                </a:lnTo>
                <a:lnTo>
                  <a:pt x="566505" y="438511"/>
                </a:lnTo>
                <a:lnTo>
                  <a:pt x="533253" y="469238"/>
                </a:lnTo>
                <a:lnTo>
                  <a:pt x="500824" y="500824"/>
                </a:lnTo>
                <a:lnTo>
                  <a:pt x="469238" y="533253"/>
                </a:lnTo>
                <a:lnTo>
                  <a:pt x="438511" y="566505"/>
                </a:lnTo>
                <a:lnTo>
                  <a:pt x="408663" y="600564"/>
                </a:lnTo>
                <a:lnTo>
                  <a:pt x="379712" y="635411"/>
                </a:lnTo>
                <a:lnTo>
                  <a:pt x="351674" y="671028"/>
                </a:lnTo>
                <a:lnTo>
                  <a:pt x="324570" y="707397"/>
                </a:lnTo>
                <a:lnTo>
                  <a:pt x="298415" y="744500"/>
                </a:lnTo>
                <a:lnTo>
                  <a:pt x="273229" y="782319"/>
                </a:lnTo>
                <a:lnTo>
                  <a:pt x="249030" y="820835"/>
                </a:lnTo>
                <a:lnTo>
                  <a:pt x="225835" y="860032"/>
                </a:lnTo>
                <a:lnTo>
                  <a:pt x="203663" y="899890"/>
                </a:lnTo>
                <a:lnTo>
                  <a:pt x="182531" y="940392"/>
                </a:lnTo>
                <a:lnTo>
                  <a:pt x="162458" y="981519"/>
                </a:lnTo>
                <a:lnTo>
                  <a:pt x="143462" y="1023255"/>
                </a:lnTo>
                <a:lnTo>
                  <a:pt x="125561" y="1065579"/>
                </a:lnTo>
                <a:lnTo>
                  <a:pt x="108772" y="1108476"/>
                </a:lnTo>
                <a:lnTo>
                  <a:pt x="93115" y="1151925"/>
                </a:lnTo>
                <a:lnTo>
                  <a:pt x="78606" y="1195911"/>
                </a:lnTo>
                <a:lnTo>
                  <a:pt x="65264" y="1240413"/>
                </a:lnTo>
                <a:lnTo>
                  <a:pt x="53108" y="1285415"/>
                </a:lnTo>
                <a:lnTo>
                  <a:pt x="42154" y="1330898"/>
                </a:lnTo>
                <a:lnTo>
                  <a:pt x="32421" y="1376845"/>
                </a:lnTo>
                <a:lnTo>
                  <a:pt x="23928" y="1423237"/>
                </a:lnTo>
                <a:lnTo>
                  <a:pt x="16692" y="1470056"/>
                </a:lnTo>
                <a:lnTo>
                  <a:pt x="10731" y="1517284"/>
                </a:lnTo>
                <a:lnTo>
                  <a:pt x="6063" y="1564903"/>
                </a:lnTo>
                <a:lnTo>
                  <a:pt x="2706" y="1612896"/>
                </a:lnTo>
                <a:lnTo>
                  <a:pt x="679" y="1661243"/>
                </a:lnTo>
                <a:lnTo>
                  <a:pt x="0" y="1709927"/>
                </a:lnTo>
                <a:lnTo>
                  <a:pt x="679" y="1758612"/>
                </a:lnTo>
                <a:lnTo>
                  <a:pt x="2706" y="1806959"/>
                </a:lnTo>
                <a:lnTo>
                  <a:pt x="6063" y="1854952"/>
                </a:lnTo>
                <a:lnTo>
                  <a:pt x="10731" y="1902571"/>
                </a:lnTo>
                <a:lnTo>
                  <a:pt x="16692" y="1949799"/>
                </a:lnTo>
                <a:lnTo>
                  <a:pt x="23928" y="1996618"/>
                </a:lnTo>
                <a:lnTo>
                  <a:pt x="32421" y="2043010"/>
                </a:lnTo>
                <a:lnTo>
                  <a:pt x="42154" y="2088957"/>
                </a:lnTo>
                <a:lnTo>
                  <a:pt x="53108" y="2134440"/>
                </a:lnTo>
                <a:lnTo>
                  <a:pt x="65264" y="2179442"/>
                </a:lnTo>
                <a:lnTo>
                  <a:pt x="78606" y="2223944"/>
                </a:lnTo>
                <a:lnTo>
                  <a:pt x="93115" y="2267930"/>
                </a:lnTo>
                <a:lnTo>
                  <a:pt x="108772" y="2311379"/>
                </a:lnTo>
                <a:lnTo>
                  <a:pt x="125561" y="2354276"/>
                </a:lnTo>
                <a:lnTo>
                  <a:pt x="143462" y="2396600"/>
                </a:lnTo>
                <a:lnTo>
                  <a:pt x="162458" y="2438336"/>
                </a:lnTo>
                <a:lnTo>
                  <a:pt x="182531" y="2479463"/>
                </a:lnTo>
                <a:lnTo>
                  <a:pt x="203663" y="2519965"/>
                </a:lnTo>
                <a:lnTo>
                  <a:pt x="225835" y="2559823"/>
                </a:lnTo>
                <a:lnTo>
                  <a:pt x="249030" y="2599020"/>
                </a:lnTo>
                <a:lnTo>
                  <a:pt x="273229" y="2637536"/>
                </a:lnTo>
                <a:lnTo>
                  <a:pt x="298415" y="2675355"/>
                </a:lnTo>
                <a:lnTo>
                  <a:pt x="324570" y="2712458"/>
                </a:lnTo>
                <a:lnTo>
                  <a:pt x="351674" y="2748827"/>
                </a:lnTo>
                <a:lnTo>
                  <a:pt x="379712" y="2784444"/>
                </a:lnTo>
                <a:lnTo>
                  <a:pt x="408663" y="2819291"/>
                </a:lnTo>
                <a:lnTo>
                  <a:pt x="438511" y="2853350"/>
                </a:lnTo>
                <a:lnTo>
                  <a:pt x="469238" y="2886602"/>
                </a:lnTo>
                <a:lnTo>
                  <a:pt x="500824" y="2919031"/>
                </a:lnTo>
                <a:lnTo>
                  <a:pt x="533253" y="2950617"/>
                </a:lnTo>
                <a:lnTo>
                  <a:pt x="566505" y="2981344"/>
                </a:lnTo>
                <a:lnTo>
                  <a:pt x="600564" y="3011192"/>
                </a:lnTo>
                <a:lnTo>
                  <a:pt x="635411" y="3040143"/>
                </a:lnTo>
                <a:lnTo>
                  <a:pt x="671028" y="3068181"/>
                </a:lnTo>
                <a:lnTo>
                  <a:pt x="707397" y="3095285"/>
                </a:lnTo>
                <a:lnTo>
                  <a:pt x="744500" y="3121440"/>
                </a:lnTo>
                <a:lnTo>
                  <a:pt x="782319" y="3146626"/>
                </a:lnTo>
                <a:lnTo>
                  <a:pt x="820835" y="3170825"/>
                </a:lnTo>
                <a:lnTo>
                  <a:pt x="860032" y="3194020"/>
                </a:lnTo>
                <a:lnTo>
                  <a:pt x="899890" y="3216192"/>
                </a:lnTo>
                <a:lnTo>
                  <a:pt x="940392" y="3237324"/>
                </a:lnTo>
                <a:lnTo>
                  <a:pt x="981519" y="3257397"/>
                </a:lnTo>
                <a:lnTo>
                  <a:pt x="1023255" y="3276393"/>
                </a:lnTo>
                <a:lnTo>
                  <a:pt x="1065579" y="3294294"/>
                </a:lnTo>
                <a:lnTo>
                  <a:pt x="1108476" y="3311083"/>
                </a:lnTo>
                <a:lnTo>
                  <a:pt x="1151925" y="3326740"/>
                </a:lnTo>
                <a:lnTo>
                  <a:pt x="1195911" y="3341249"/>
                </a:lnTo>
                <a:lnTo>
                  <a:pt x="1240413" y="3354591"/>
                </a:lnTo>
                <a:lnTo>
                  <a:pt x="1285415" y="3366747"/>
                </a:lnTo>
                <a:lnTo>
                  <a:pt x="1330898" y="3377701"/>
                </a:lnTo>
                <a:lnTo>
                  <a:pt x="1376845" y="3387434"/>
                </a:lnTo>
                <a:lnTo>
                  <a:pt x="1423237" y="3395927"/>
                </a:lnTo>
                <a:lnTo>
                  <a:pt x="1470056" y="3403163"/>
                </a:lnTo>
                <a:lnTo>
                  <a:pt x="1517284" y="3409124"/>
                </a:lnTo>
                <a:lnTo>
                  <a:pt x="1564903" y="3413792"/>
                </a:lnTo>
                <a:lnTo>
                  <a:pt x="1612896" y="3417149"/>
                </a:lnTo>
                <a:lnTo>
                  <a:pt x="1661243" y="3419176"/>
                </a:lnTo>
                <a:lnTo>
                  <a:pt x="1709927" y="3419855"/>
                </a:lnTo>
                <a:lnTo>
                  <a:pt x="1758612" y="3419176"/>
                </a:lnTo>
                <a:lnTo>
                  <a:pt x="1806959" y="3417149"/>
                </a:lnTo>
                <a:lnTo>
                  <a:pt x="1854952" y="3413792"/>
                </a:lnTo>
                <a:lnTo>
                  <a:pt x="1902571" y="3409124"/>
                </a:lnTo>
                <a:lnTo>
                  <a:pt x="1949799" y="3403163"/>
                </a:lnTo>
                <a:lnTo>
                  <a:pt x="1996618" y="3395927"/>
                </a:lnTo>
                <a:lnTo>
                  <a:pt x="2043010" y="3387434"/>
                </a:lnTo>
                <a:lnTo>
                  <a:pt x="2088957" y="3377701"/>
                </a:lnTo>
                <a:lnTo>
                  <a:pt x="2134440" y="3366747"/>
                </a:lnTo>
                <a:lnTo>
                  <a:pt x="2179442" y="3354591"/>
                </a:lnTo>
                <a:lnTo>
                  <a:pt x="2223944" y="3341249"/>
                </a:lnTo>
                <a:lnTo>
                  <a:pt x="2267930" y="3326740"/>
                </a:lnTo>
                <a:lnTo>
                  <a:pt x="2311379" y="3311083"/>
                </a:lnTo>
                <a:lnTo>
                  <a:pt x="2354276" y="3294294"/>
                </a:lnTo>
                <a:lnTo>
                  <a:pt x="2396600" y="3276393"/>
                </a:lnTo>
                <a:lnTo>
                  <a:pt x="2438336" y="3257397"/>
                </a:lnTo>
                <a:lnTo>
                  <a:pt x="2479463" y="3237324"/>
                </a:lnTo>
                <a:lnTo>
                  <a:pt x="2519965" y="3216192"/>
                </a:lnTo>
                <a:lnTo>
                  <a:pt x="2559823" y="3194020"/>
                </a:lnTo>
                <a:lnTo>
                  <a:pt x="2599020" y="3170825"/>
                </a:lnTo>
                <a:lnTo>
                  <a:pt x="2637536" y="3146626"/>
                </a:lnTo>
                <a:lnTo>
                  <a:pt x="2675355" y="3121440"/>
                </a:lnTo>
                <a:lnTo>
                  <a:pt x="2712458" y="3095285"/>
                </a:lnTo>
                <a:lnTo>
                  <a:pt x="2748827" y="3068181"/>
                </a:lnTo>
                <a:lnTo>
                  <a:pt x="2784444" y="3040143"/>
                </a:lnTo>
                <a:lnTo>
                  <a:pt x="2819291" y="3011192"/>
                </a:lnTo>
                <a:lnTo>
                  <a:pt x="2853350" y="2981344"/>
                </a:lnTo>
                <a:lnTo>
                  <a:pt x="2886602" y="2950617"/>
                </a:lnTo>
                <a:lnTo>
                  <a:pt x="2919031" y="2919031"/>
                </a:lnTo>
                <a:lnTo>
                  <a:pt x="2950617" y="2886602"/>
                </a:lnTo>
                <a:lnTo>
                  <a:pt x="2981344" y="2853350"/>
                </a:lnTo>
                <a:lnTo>
                  <a:pt x="3011192" y="2819291"/>
                </a:lnTo>
                <a:lnTo>
                  <a:pt x="3040143" y="2784444"/>
                </a:lnTo>
                <a:lnTo>
                  <a:pt x="3068181" y="2748827"/>
                </a:lnTo>
                <a:lnTo>
                  <a:pt x="3095285" y="2712458"/>
                </a:lnTo>
                <a:lnTo>
                  <a:pt x="3121440" y="2675355"/>
                </a:lnTo>
                <a:lnTo>
                  <a:pt x="3146626" y="2637536"/>
                </a:lnTo>
                <a:lnTo>
                  <a:pt x="3170825" y="2599020"/>
                </a:lnTo>
                <a:lnTo>
                  <a:pt x="3194020" y="2559823"/>
                </a:lnTo>
                <a:lnTo>
                  <a:pt x="3216192" y="2519965"/>
                </a:lnTo>
                <a:lnTo>
                  <a:pt x="3237324" y="2479463"/>
                </a:lnTo>
                <a:lnTo>
                  <a:pt x="3257397" y="2438336"/>
                </a:lnTo>
                <a:lnTo>
                  <a:pt x="3276393" y="2396600"/>
                </a:lnTo>
                <a:lnTo>
                  <a:pt x="3294294" y="2354276"/>
                </a:lnTo>
                <a:lnTo>
                  <a:pt x="3311083" y="2311379"/>
                </a:lnTo>
                <a:lnTo>
                  <a:pt x="3326740" y="2267930"/>
                </a:lnTo>
                <a:lnTo>
                  <a:pt x="3341249" y="2223944"/>
                </a:lnTo>
                <a:lnTo>
                  <a:pt x="3354591" y="2179442"/>
                </a:lnTo>
                <a:lnTo>
                  <a:pt x="3366747" y="2134440"/>
                </a:lnTo>
                <a:lnTo>
                  <a:pt x="3377701" y="2088957"/>
                </a:lnTo>
                <a:lnTo>
                  <a:pt x="3387434" y="2043010"/>
                </a:lnTo>
                <a:lnTo>
                  <a:pt x="3395927" y="1996618"/>
                </a:lnTo>
                <a:lnTo>
                  <a:pt x="3403163" y="1949799"/>
                </a:lnTo>
                <a:lnTo>
                  <a:pt x="3409124" y="1902571"/>
                </a:lnTo>
                <a:lnTo>
                  <a:pt x="3413792" y="1854952"/>
                </a:lnTo>
                <a:lnTo>
                  <a:pt x="3417149" y="1806959"/>
                </a:lnTo>
                <a:lnTo>
                  <a:pt x="3419176" y="1758612"/>
                </a:lnTo>
                <a:lnTo>
                  <a:pt x="3419856" y="1709927"/>
                </a:lnTo>
                <a:lnTo>
                  <a:pt x="3419176" y="1661243"/>
                </a:lnTo>
                <a:lnTo>
                  <a:pt x="3417149" y="1612896"/>
                </a:lnTo>
                <a:lnTo>
                  <a:pt x="3413792" y="1564903"/>
                </a:lnTo>
                <a:lnTo>
                  <a:pt x="3409124" y="1517284"/>
                </a:lnTo>
                <a:lnTo>
                  <a:pt x="3403163" y="1470056"/>
                </a:lnTo>
                <a:lnTo>
                  <a:pt x="3395927" y="1423237"/>
                </a:lnTo>
                <a:lnTo>
                  <a:pt x="3387434" y="1376845"/>
                </a:lnTo>
                <a:lnTo>
                  <a:pt x="3377701" y="1330898"/>
                </a:lnTo>
                <a:lnTo>
                  <a:pt x="3366747" y="1285415"/>
                </a:lnTo>
                <a:lnTo>
                  <a:pt x="3354591" y="1240413"/>
                </a:lnTo>
                <a:lnTo>
                  <a:pt x="3341249" y="1195911"/>
                </a:lnTo>
                <a:lnTo>
                  <a:pt x="3326740" y="1151925"/>
                </a:lnTo>
                <a:lnTo>
                  <a:pt x="3311083" y="1108476"/>
                </a:lnTo>
                <a:lnTo>
                  <a:pt x="3294294" y="1065579"/>
                </a:lnTo>
                <a:lnTo>
                  <a:pt x="3276393" y="1023255"/>
                </a:lnTo>
                <a:lnTo>
                  <a:pt x="3257397" y="981519"/>
                </a:lnTo>
                <a:lnTo>
                  <a:pt x="3237324" y="940392"/>
                </a:lnTo>
                <a:lnTo>
                  <a:pt x="3216192" y="899890"/>
                </a:lnTo>
                <a:lnTo>
                  <a:pt x="3194020" y="860032"/>
                </a:lnTo>
                <a:lnTo>
                  <a:pt x="3170825" y="820835"/>
                </a:lnTo>
                <a:lnTo>
                  <a:pt x="3146626" y="782319"/>
                </a:lnTo>
                <a:lnTo>
                  <a:pt x="3121440" y="744500"/>
                </a:lnTo>
                <a:lnTo>
                  <a:pt x="3095285" y="707397"/>
                </a:lnTo>
                <a:lnTo>
                  <a:pt x="3068181" y="671028"/>
                </a:lnTo>
                <a:lnTo>
                  <a:pt x="3040143" y="635411"/>
                </a:lnTo>
                <a:lnTo>
                  <a:pt x="3011192" y="600564"/>
                </a:lnTo>
                <a:lnTo>
                  <a:pt x="2981344" y="566505"/>
                </a:lnTo>
                <a:lnTo>
                  <a:pt x="2950617" y="533253"/>
                </a:lnTo>
                <a:lnTo>
                  <a:pt x="2919031" y="500824"/>
                </a:lnTo>
                <a:lnTo>
                  <a:pt x="2886602" y="469238"/>
                </a:lnTo>
                <a:lnTo>
                  <a:pt x="2853350" y="438511"/>
                </a:lnTo>
                <a:lnTo>
                  <a:pt x="2819291" y="408663"/>
                </a:lnTo>
                <a:lnTo>
                  <a:pt x="2784444" y="379712"/>
                </a:lnTo>
                <a:lnTo>
                  <a:pt x="2748827" y="351674"/>
                </a:lnTo>
                <a:lnTo>
                  <a:pt x="2712458" y="324570"/>
                </a:lnTo>
                <a:lnTo>
                  <a:pt x="2675355" y="298415"/>
                </a:lnTo>
                <a:lnTo>
                  <a:pt x="2637536" y="273229"/>
                </a:lnTo>
                <a:lnTo>
                  <a:pt x="2599020" y="249030"/>
                </a:lnTo>
                <a:lnTo>
                  <a:pt x="2559823" y="225835"/>
                </a:lnTo>
                <a:lnTo>
                  <a:pt x="2519965" y="203663"/>
                </a:lnTo>
                <a:lnTo>
                  <a:pt x="2479463" y="182531"/>
                </a:lnTo>
                <a:lnTo>
                  <a:pt x="2438336" y="162458"/>
                </a:lnTo>
                <a:lnTo>
                  <a:pt x="2396600" y="143462"/>
                </a:lnTo>
                <a:lnTo>
                  <a:pt x="2354276" y="125561"/>
                </a:lnTo>
                <a:lnTo>
                  <a:pt x="2311379" y="108772"/>
                </a:lnTo>
                <a:lnTo>
                  <a:pt x="2267930" y="93115"/>
                </a:lnTo>
                <a:lnTo>
                  <a:pt x="2223944" y="78606"/>
                </a:lnTo>
                <a:lnTo>
                  <a:pt x="2179442" y="65264"/>
                </a:lnTo>
                <a:lnTo>
                  <a:pt x="2134440" y="53108"/>
                </a:lnTo>
                <a:lnTo>
                  <a:pt x="2088957" y="42154"/>
                </a:lnTo>
                <a:lnTo>
                  <a:pt x="2043010" y="32421"/>
                </a:lnTo>
                <a:lnTo>
                  <a:pt x="1996618" y="23928"/>
                </a:lnTo>
                <a:lnTo>
                  <a:pt x="1949799" y="16692"/>
                </a:lnTo>
                <a:lnTo>
                  <a:pt x="1902571" y="10731"/>
                </a:lnTo>
                <a:lnTo>
                  <a:pt x="1854952" y="6063"/>
                </a:lnTo>
                <a:lnTo>
                  <a:pt x="1806959" y="2706"/>
                </a:lnTo>
                <a:lnTo>
                  <a:pt x="1758612" y="679"/>
                </a:lnTo>
                <a:lnTo>
                  <a:pt x="1709927" y="0"/>
                </a:lnTo>
                <a:close/>
              </a:path>
            </a:pathLst>
          </a:custGeom>
          <a:solidFill>
            <a:srgbClr val="FFA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47191" y="2788920"/>
            <a:ext cx="3420110" cy="3420110"/>
          </a:xfrm>
          <a:custGeom>
            <a:avLst/>
            <a:gdLst/>
            <a:ahLst/>
            <a:cxnLst/>
            <a:rect l="l" t="t" r="r" b="b"/>
            <a:pathLst>
              <a:path w="3420109" h="3420110">
                <a:moveTo>
                  <a:pt x="1709927" y="0"/>
                </a:moveTo>
                <a:lnTo>
                  <a:pt x="1661243" y="679"/>
                </a:lnTo>
                <a:lnTo>
                  <a:pt x="1612896" y="2706"/>
                </a:lnTo>
                <a:lnTo>
                  <a:pt x="1564903" y="6063"/>
                </a:lnTo>
                <a:lnTo>
                  <a:pt x="1517284" y="10731"/>
                </a:lnTo>
                <a:lnTo>
                  <a:pt x="1470056" y="16692"/>
                </a:lnTo>
                <a:lnTo>
                  <a:pt x="1423237" y="23928"/>
                </a:lnTo>
                <a:lnTo>
                  <a:pt x="1376845" y="32421"/>
                </a:lnTo>
                <a:lnTo>
                  <a:pt x="1330898" y="42154"/>
                </a:lnTo>
                <a:lnTo>
                  <a:pt x="1285415" y="53108"/>
                </a:lnTo>
                <a:lnTo>
                  <a:pt x="1240413" y="65264"/>
                </a:lnTo>
                <a:lnTo>
                  <a:pt x="1195911" y="78606"/>
                </a:lnTo>
                <a:lnTo>
                  <a:pt x="1151925" y="93115"/>
                </a:lnTo>
                <a:lnTo>
                  <a:pt x="1108476" y="108772"/>
                </a:lnTo>
                <a:lnTo>
                  <a:pt x="1065579" y="125561"/>
                </a:lnTo>
                <a:lnTo>
                  <a:pt x="1023255" y="143462"/>
                </a:lnTo>
                <a:lnTo>
                  <a:pt x="981519" y="162458"/>
                </a:lnTo>
                <a:lnTo>
                  <a:pt x="940392" y="182531"/>
                </a:lnTo>
                <a:lnTo>
                  <a:pt x="899890" y="203663"/>
                </a:lnTo>
                <a:lnTo>
                  <a:pt x="860032" y="225835"/>
                </a:lnTo>
                <a:lnTo>
                  <a:pt x="820835" y="249030"/>
                </a:lnTo>
                <a:lnTo>
                  <a:pt x="782319" y="273229"/>
                </a:lnTo>
                <a:lnTo>
                  <a:pt x="744500" y="298415"/>
                </a:lnTo>
                <a:lnTo>
                  <a:pt x="707397" y="324570"/>
                </a:lnTo>
                <a:lnTo>
                  <a:pt x="671028" y="351674"/>
                </a:lnTo>
                <a:lnTo>
                  <a:pt x="635411" y="379712"/>
                </a:lnTo>
                <a:lnTo>
                  <a:pt x="600564" y="408663"/>
                </a:lnTo>
                <a:lnTo>
                  <a:pt x="566505" y="438511"/>
                </a:lnTo>
                <a:lnTo>
                  <a:pt x="533253" y="469238"/>
                </a:lnTo>
                <a:lnTo>
                  <a:pt x="500824" y="500824"/>
                </a:lnTo>
                <a:lnTo>
                  <a:pt x="469238" y="533253"/>
                </a:lnTo>
                <a:lnTo>
                  <a:pt x="438511" y="566505"/>
                </a:lnTo>
                <a:lnTo>
                  <a:pt x="408663" y="600564"/>
                </a:lnTo>
                <a:lnTo>
                  <a:pt x="379712" y="635411"/>
                </a:lnTo>
                <a:lnTo>
                  <a:pt x="351674" y="671028"/>
                </a:lnTo>
                <a:lnTo>
                  <a:pt x="324570" y="707397"/>
                </a:lnTo>
                <a:lnTo>
                  <a:pt x="298415" y="744500"/>
                </a:lnTo>
                <a:lnTo>
                  <a:pt x="273229" y="782319"/>
                </a:lnTo>
                <a:lnTo>
                  <a:pt x="249030" y="820835"/>
                </a:lnTo>
                <a:lnTo>
                  <a:pt x="225835" y="860032"/>
                </a:lnTo>
                <a:lnTo>
                  <a:pt x="203663" y="899890"/>
                </a:lnTo>
                <a:lnTo>
                  <a:pt x="182531" y="940392"/>
                </a:lnTo>
                <a:lnTo>
                  <a:pt x="162458" y="981519"/>
                </a:lnTo>
                <a:lnTo>
                  <a:pt x="143462" y="1023255"/>
                </a:lnTo>
                <a:lnTo>
                  <a:pt x="125561" y="1065579"/>
                </a:lnTo>
                <a:lnTo>
                  <a:pt x="108772" y="1108476"/>
                </a:lnTo>
                <a:lnTo>
                  <a:pt x="93115" y="1151925"/>
                </a:lnTo>
                <a:lnTo>
                  <a:pt x="78606" y="1195911"/>
                </a:lnTo>
                <a:lnTo>
                  <a:pt x="65264" y="1240413"/>
                </a:lnTo>
                <a:lnTo>
                  <a:pt x="53108" y="1285415"/>
                </a:lnTo>
                <a:lnTo>
                  <a:pt x="42154" y="1330898"/>
                </a:lnTo>
                <a:lnTo>
                  <a:pt x="32421" y="1376845"/>
                </a:lnTo>
                <a:lnTo>
                  <a:pt x="23928" y="1423237"/>
                </a:lnTo>
                <a:lnTo>
                  <a:pt x="16692" y="1470056"/>
                </a:lnTo>
                <a:lnTo>
                  <a:pt x="10731" y="1517284"/>
                </a:lnTo>
                <a:lnTo>
                  <a:pt x="6063" y="1564903"/>
                </a:lnTo>
                <a:lnTo>
                  <a:pt x="2706" y="1612896"/>
                </a:lnTo>
                <a:lnTo>
                  <a:pt x="679" y="1661243"/>
                </a:lnTo>
                <a:lnTo>
                  <a:pt x="0" y="1709927"/>
                </a:lnTo>
                <a:lnTo>
                  <a:pt x="679" y="1758612"/>
                </a:lnTo>
                <a:lnTo>
                  <a:pt x="2706" y="1806959"/>
                </a:lnTo>
                <a:lnTo>
                  <a:pt x="6063" y="1854952"/>
                </a:lnTo>
                <a:lnTo>
                  <a:pt x="10731" y="1902571"/>
                </a:lnTo>
                <a:lnTo>
                  <a:pt x="16692" y="1949799"/>
                </a:lnTo>
                <a:lnTo>
                  <a:pt x="23928" y="1996618"/>
                </a:lnTo>
                <a:lnTo>
                  <a:pt x="32421" y="2043010"/>
                </a:lnTo>
                <a:lnTo>
                  <a:pt x="42154" y="2088957"/>
                </a:lnTo>
                <a:lnTo>
                  <a:pt x="53108" y="2134440"/>
                </a:lnTo>
                <a:lnTo>
                  <a:pt x="65264" y="2179442"/>
                </a:lnTo>
                <a:lnTo>
                  <a:pt x="78606" y="2223944"/>
                </a:lnTo>
                <a:lnTo>
                  <a:pt x="93115" y="2267930"/>
                </a:lnTo>
                <a:lnTo>
                  <a:pt x="108772" y="2311379"/>
                </a:lnTo>
                <a:lnTo>
                  <a:pt x="125561" y="2354276"/>
                </a:lnTo>
                <a:lnTo>
                  <a:pt x="143462" y="2396600"/>
                </a:lnTo>
                <a:lnTo>
                  <a:pt x="162458" y="2438336"/>
                </a:lnTo>
                <a:lnTo>
                  <a:pt x="182531" y="2479463"/>
                </a:lnTo>
                <a:lnTo>
                  <a:pt x="203663" y="2519965"/>
                </a:lnTo>
                <a:lnTo>
                  <a:pt x="225835" y="2559823"/>
                </a:lnTo>
                <a:lnTo>
                  <a:pt x="249030" y="2599020"/>
                </a:lnTo>
                <a:lnTo>
                  <a:pt x="273229" y="2637536"/>
                </a:lnTo>
                <a:lnTo>
                  <a:pt x="298415" y="2675355"/>
                </a:lnTo>
                <a:lnTo>
                  <a:pt x="324570" y="2712458"/>
                </a:lnTo>
                <a:lnTo>
                  <a:pt x="351674" y="2748827"/>
                </a:lnTo>
                <a:lnTo>
                  <a:pt x="379712" y="2784444"/>
                </a:lnTo>
                <a:lnTo>
                  <a:pt x="408663" y="2819291"/>
                </a:lnTo>
                <a:lnTo>
                  <a:pt x="438511" y="2853350"/>
                </a:lnTo>
                <a:lnTo>
                  <a:pt x="469238" y="2886602"/>
                </a:lnTo>
                <a:lnTo>
                  <a:pt x="500824" y="2919031"/>
                </a:lnTo>
                <a:lnTo>
                  <a:pt x="533253" y="2950617"/>
                </a:lnTo>
                <a:lnTo>
                  <a:pt x="566505" y="2981344"/>
                </a:lnTo>
                <a:lnTo>
                  <a:pt x="600564" y="3011192"/>
                </a:lnTo>
                <a:lnTo>
                  <a:pt x="635411" y="3040143"/>
                </a:lnTo>
                <a:lnTo>
                  <a:pt x="671028" y="3068181"/>
                </a:lnTo>
                <a:lnTo>
                  <a:pt x="707397" y="3095285"/>
                </a:lnTo>
                <a:lnTo>
                  <a:pt x="744500" y="3121440"/>
                </a:lnTo>
                <a:lnTo>
                  <a:pt x="782319" y="3146626"/>
                </a:lnTo>
                <a:lnTo>
                  <a:pt x="820835" y="3170825"/>
                </a:lnTo>
                <a:lnTo>
                  <a:pt x="860032" y="3194020"/>
                </a:lnTo>
                <a:lnTo>
                  <a:pt x="899890" y="3216192"/>
                </a:lnTo>
                <a:lnTo>
                  <a:pt x="940392" y="3237324"/>
                </a:lnTo>
                <a:lnTo>
                  <a:pt x="981519" y="3257397"/>
                </a:lnTo>
                <a:lnTo>
                  <a:pt x="1023255" y="3276393"/>
                </a:lnTo>
                <a:lnTo>
                  <a:pt x="1065579" y="3294294"/>
                </a:lnTo>
                <a:lnTo>
                  <a:pt x="1108476" y="3311083"/>
                </a:lnTo>
                <a:lnTo>
                  <a:pt x="1151925" y="3326740"/>
                </a:lnTo>
                <a:lnTo>
                  <a:pt x="1195911" y="3341249"/>
                </a:lnTo>
                <a:lnTo>
                  <a:pt x="1240413" y="3354591"/>
                </a:lnTo>
                <a:lnTo>
                  <a:pt x="1285415" y="3366747"/>
                </a:lnTo>
                <a:lnTo>
                  <a:pt x="1330898" y="3377701"/>
                </a:lnTo>
                <a:lnTo>
                  <a:pt x="1376845" y="3387434"/>
                </a:lnTo>
                <a:lnTo>
                  <a:pt x="1423237" y="3395927"/>
                </a:lnTo>
                <a:lnTo>
                  <a:pt x="1470056" y="3403163"/>
                </a:lnTo>
                <a:lnTo>
                  <a:pt x="1517284" y="3409124"/>
                </a:lnTo>
                <a:lnTo>
                  <a:pt x="1564903" y="3413792"/>
                </a:lnTo>
                <a:lnTo>
                  <a:pt x="1612896" y="3417149"/>
                </a:lnTo>
                <a:lnTo>
                  <a:pt x="1661243" y="3419176"/>
                </a:lnTo>
                <a:lnTo>
                  <a:pt x="1709927" y="3419855"/>
                </a:lnTo>
                <a:lnTo>
                  <a:pt x="1758612" y="3419176"/>
                </a:lnTo>
                <a:lnTo>
                  <a:pt x="1806959" y="3417149"/>
                </a:lnTo>
                <a:lnTo>
                  <a:pt x="1854952" y="3413792"/>
                </a:lnTo>
                <a:lnTo>
                  <a:pt x="1902571" y="3409124"/>
                </a:lnTo>
                <a:lnTo>
                  <a:pt x="1949799" y="3403163"/>
                </a:lnTo>
                <a:lnTo>
                  <a:pt x="1996618" y="3395927"/>
                </a:lnTo>
                <a:lnTo>
                  <a:pt x="2043010" y="3387434"/>
                </a:lnTo>
                <a:lnTo>
                  <a:pt x="2088957" y="3377701"/>
                </a:lnTo>
                <a:lnTo>
                  <a:pt x="2134440" y="3366747"/>
                </a:lnTo>
                <a:lnTo>
                  <a:pt x="2179442" y="3354591"/>
                </a:lnTo>
                <a:lnTo>
                  <a:pt x="2223944" y="3341249"/>
                </a:lnTo>
                <a:lnTo>
                  <a:pt x="2267930" y="3326740"/>
                </a:lnTo>
                <a:lnTo>
                  <a:pt x="2311379" y="3311083"/>
                </a:lnTo>
                <a:lnTo>
                  <a:pt x="2354276" y="3294294"/>
                </a:lnTo>
                <a:lnTo>
                  <a:pt x="2396600" y="3276393"/>
                </a:lnTo>
                <a:lnTo>
                  <a:pt x="2438336" y="3257397"/>
                </a:lnTo>
                <a:lnTo>
                  <a:pt x="2479463" y="3237324"/>
                </a:lnTo>
                <a:lnTo>
                  <a:pt x="2519965" y="3216192"/>
                </a:lnTo>
                <a:lnTo>
                  <a:pt x="2559823" y="3194020"/>
                </a:lnTo>
                <a:lnTo>
                  <a:pt x="2599020" y="3170825"/>
                </a:lnTo>
                <a:lnTo>
                  <a:pt x="2637536" y="3146626"/>
                </a:lnTo>
                <a:lnTo>
                  <a:pt x="2675355" y="3121440"/>
                </a:lnTo>
                <a:lnTo>
                  <a:pt x="2712458" y="3095285"/>
                </a:lnTo>
                <a:lnTo>
                  <a:pt x="2748827" y="3068181"/>
                </a:lnTo>
                <a:lnTo>
                  <a:pt x="2784444" y="3040143"/>
                </a:lnTo>
                <a:lnTo>
                  <a:pt x="2819291" y="3011192"/>
                </a:lnTo>
                <a:lnTo>
                  <a:pt x="2853350" y="2981344"/>
                </a:lnTo>
                <a:lnTo>
                  <a:pt x="2886602" y="2950617"/>
                </a:lnTo>
                <a:lnTo>
                  <a:pt x="2919031" y="2919031"/>
                </a:lnTo>
                <a:lnTo>
                  <a:pt x="2950617" y="2886602"/>
                </a:lnTo>
                <a:lnTo>
                  <a:pt x="2981344" y="2853350"/>
                </a:lnTo>
                <a:lnTo>
                  <a:pt x="3011192" y="2819291"/>
                </a:lnTo>
                <a:lnTo>
                  <a:pt x="3040143" y="2784444"/>
                </a:lnTo>
                <a:lnTo>
                  <a:pt x="3068181" y="2748827"/>
                </a:lnTo>
                <a:lnTo>
                  <a:pt x="3095285" y="2712458"/>
                </a:lnTo>
                <a:lnTo>
                  <a:pt x="3121440" y="2675355"/>
                </a:lnTo>
                <a:lnTo>
                  <a:pt x="3146626" y="2637536"/>
                </a:lnTo>
                <a:lnTo>
                  <a:pt x="3170825" y="2599020"/>
                </a:lnTo>
                <a:lnTo>
                  <a:pt x="3194020" y="2559823"/>
                </a:lnTo>
                <a:lnTo>
                  <a:pt x="3216192" y="2519965"/>
                </a:lnTo>
                <a:lnTo>
                  <a:pt x="3237324" y="2479463"/>
                </a:lnTo>
                <a:lnTo>
                  <a:pt x="3257397" y="2438336"/>
                </a:lnTo>
                <a:lnTo>
                  <a:pt x="3276393" y="2396600"/>
                </a:lnTo>
                <a:lnTo>
                  <a:pt x="3294294" y="2354276"/>
                </a:lnTo>
                <a:lnTo>
                  <a:pt x="3311083" y="2311379"/>
                </a:lnTo>
                <a:lnTo>
                  <a:pt x="3326740" y="2267930"/>
                </a:lnTo>
                <a:lnTo>
                  <a:pt x="3341249" y="2223944"/>
                </a:lnTo>
                <a:lnTo>
                  <a:pt x="3354591" y="2179442"/>
                </a:lnTo>
                <a:lnTo>
                  <a:pt x="3366747" y="2134440"/>
                </a:lnTo>
                <a:lnTo>
                  <a:pt x="3377701" y="2088957"/>
                </a:lnTo>
                <a:lnTo>
                  <a:pt x="3387434" y="2043010"/>
                </a:lnTo>
                <a:lnTo>
                  <a:pt x="3395927" y="1996618"/>
                </a:lnTo>
                <a:lnTo>
                  <a:pt x="3403163" y="1949799"/>
                </a:lnTo>
                <a:lnTo>
                  <a:pt x="3409124" y="1902571"/>
                </a:lnTo>
                <a:lnTo>
                  <a:pt x="3413792" y="1854952"/>
                </a:lnTo>
                <a:lnTo>
                  <a:pt x="3417149" y="1806959"/>
                </a:lnTo>
                <a:lnTo>
                  <a:pt x="3419176" y="1758612"/>
                </a:lnTo>
                <a:lnTo>
                  <a:pt x="3419855" y="1709927"/>
                </a:lnTo>
                <a:lnTo>
                  <a:pt x="3419176" y="1661243"/>
                </a:lnTo>
                <a:lnTo>
                  <a:pt x="3417149" y="1612896"/>
                </a:lnTo>
                <a:lnTo>
                  <a:pt x="3413792" y="1564903"/>
                </a:lnTo>
                <a:lnTo>
                  <a:pt x="3409124" y="1517284"/>
                </a:lnTo>
                <a:lnTo>
                  <a:pt x="3403163" y="1470056"/>
                </a:lnTo>
                <a:lnTo>
                  <a:pt x="3395927" y="1423237"/>
                </a:lnTo>
                <a:lnTo>
                  <a:pt x="3387434" y="1376845"/>
                </a:lnTo>
                <a:lnTo>
                  <a:pt x="3377701" y="1330898"/>
                </a:lnTo>
                <a:lnTo>
                  <a:pt x="3366747" y="1285415"/>
                </a:lnTo>
                <a:lnTo>
                  <a:pt x="3354591" y="1240413"/>
                </a:lnTo>
                <a:lnTo>
                  <a:pt x="3341249" y="1195911"/>
                </a:lnTo>
                <a:lnTo>
                  <a:pt x="3326740" y="1151925"/>
                </a:lnTo>
                <a:lnTo>
                  <a:pt x="3311083" y="1108476"/>
                </a:lnTo>
                <a:lnTo>
                  <a:pt x="3294294" y="1065579"/>
                </a:lnTo>
                <a:lnTo>
                  <a:pt x="3276393" y="1023255"/>
                </a:lnTo>
                <a:lnTo>
                  <a:pt x="3257397" y="981519"/>
                </a:lnTo>
                <a:lnTo>
                  <a:pt x="3237324" y="940392"/>
                </a:lnTo>
                <a:lnTo>
                  <a:pt x="3216192" y="899890"/>
                </a:lnTo>
                <a:lnTo>
                  <a:pt x="3194020" y="860032"/>
                </a:lnTo>
                <a:lnTo>
                  <a:pt x="3170825" y="820835"/>
                </a:lnTo>
                <a:lnTo>
                  <a:pt x="3146626" y="782319"/>
                </a:lnTo>
                <a:lnTo>
                  <a:pt x="3121440" y="744500"/>
                </a:lnTo>
                <a:lnTo>
                  <a:pt x="3095285" y="707397"/>
                </a:lnTo>
                <a:lnTo>
                  <a:pt x="3068181" y="671028"/>
                </a:lnTo>
                <a:lnTo>
                  <a:pt x="3040143" y="635411"/>
                </a:lnTo>
                <a:lnTo>
                  <a:pt x="3011192" y="600564"/>
                </a:lnTo>
                <a:lnTo>
                  <a:pt x="2981344" y="566505"/>
                </a:lnTo>
                <a:lnTo>
                  <a:pt x="2950617" y="533253"/>
                </a:lnTo>
                <a:lnTo>
                  <a:pt x="2919031" y="500824"/>
                </a:lnTo>
                <a:lnTo>
                  <a:pt x="2886602" y="469238"/>
                </a:lnTo>
                <a:lnTo>
                  <a:pt x="2853350" y="438511"/>
                </a:lnTo>
                <a:lnTo>
                  <a:pt x="2819291" y="408663"/>
                </a:lnTo>
                <a:lnTo>
                  <a:pt x="2784444" y="379712"/>
                </a:lnTo>
                <a:lnTo>
                  <a:pt x="2748827" y="351674"/>
                </a:lnTo>
                <a:lnTo>
                  <a:pt x="2712458" y="324570"/>
                </a:lnTo>
                <a:lnTo>
                  <a:pt x="2675355" y="298415"/>
                </a:lnTo>
                <a:lnTo>
                  <a:pt x="2637536" y="273229"/>
                </a:lnTo>
                <a:lnTo>
                  <a:pt x="2599020" y="249030"/>
                </a:lnTo>
                <a:lnTo>
                  <a:pt x="2559823" y="225835"/>
                </a:lnTo>
                <a:lnTo>
                  <a:pt x="2519965" y="203663"/>
                </a:lnTo>
                <a:lnTo>
                  <a:pt x="2479463" y="182531"/>
                </a:lnTo>
                <a:lnTo>
                  <a:pt x="2438336" y="162458"/>
                </a:lnTo>
                <a:lnTo>
                  <a:pt x="2396600" y="143462"/>
                </a:lnTo>
                <a:lnTo>
                  <a:pt x="2354276" y="125561"/>
                </a:lnTo>
                <a:lnTo>
                  <a:pt x="2311379" y="108772"/>
                </a:lnTo>
                <a:lnTo>
                  <a:pt x="2267930" y="93115"/>
                </a:lnTo>
                <a:lnTo>
                  <a:pt x="2223944" y="78606"/>
                </a:lnTo>
                <a:lnTo>
                  <a:pt x="2179442" y="65264"/>
                </a:lnTo>
                <a:lnTo>
                  <a:pt x="2134440" y="53108"/>
                </a:lnTo>
                <a:lnTo>
                  <a:pt x="2088957" y="42154"/>
                </a:lnTo>
                <a:lnTo>
                  <a:pt x="2043010" y="32421"/>
                </a:lnTo>
                <a:lnTo>
                  <a:pt x="1996618" y="23928"/>
                </a:lnTo>
                <a:lnTo>
                  <a:pt x="1949799" y="16692"/>
                </a:lnTo>
                <a:lnTo>
                  <a:pt x="1902571" y="10731"/>
                </a:lnTo>
                <a:lnTo>
                  <a:pt x="1854952" y="6063"/>
                </a:lnTo>
                <a:lnTo>
                  <a:pt x="1806959" y="2706"/>
                </a:lnTo>
                <a:lnTo>
                  <a:pt x="1758612" y="679"/>
                </a:lnTo>
                <a:lnTo>
                  <a:pt x="1709927" y="0"/>
                </a:lnTo>
                <a:close/>
              </a:path>
            </a:pathLst>
          </a:custGeom>
          <a:solidFill>
            <a:srgbClr val="FFA91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71472" y="2956560"/>
            <a:ext cx="3084830" cy="3084830"/>
          </a:xfrm>
          <a:custGeom>
            <a:avLst/>
            <a:gdLst/>
            <a:ahLst/>
            <a:cxnLst/>
            <a:rect l="l" t="t" r="r" b="b"/>
            <a:pathLst>
              <a:path w="3084829" h="3084829">
                <a:moveTo>
                  <a:pt x="1542288" y="0"/>
                </a:moveTo>
                <a:lnTo>
                  <a:pt x="1494249" y="733"/>
                </a:lnTo>
                <a:lnTo>
                  <a:pt x="1446576" y="2921"/>
                </a:lnTo>
                <a:lnTo>
                  <a:pt x="1399290" y="6541"/>
                </a:lnTo>
                <a:lnTo>
                  <a:pt x="1352413" y="11571"/>
                </a:lnTo>
                <a:lnTo>
                  <a:pt x="1305966" y="17991"/>
                </a:lnTo>
                <a:lnTo>
                  <a:pt x="1259970" y="25780"/>
                </a:lnTo>
                <a:lnTo>
                  <a:pt x="1214446" y="34915"/>
                </a:lnTo>
                <a:lnTo>
                  <a:pt x="1169416" y="45376"/>
                </a:lnTo>
                <a:lnTo>
                  <a:pt x="1124901" y="57142"/>
                </a:lnTo>
                <a:lnTo>
                  <a:pt x="1080923" y="70190"/>
                </a:lnTo>
                <a:lnTo>
                  <a:pt x="1037503" y="84500"/>
                </a:lnTo>
                <a:lnTo>
                  <a:pt x="994661" y="100050"/>
                </a:lnTo>
                <a:lnTo>
                  <a:pt x="952420" y="116819"/>
                </a:lnTo>
                <a:lnTo>
                  <a:pt x="910801" y="134786"/>
                </a:lnTo>
                <a:lnTo>
                  <a:pt x="869825" y="153929"/>
                </a:lnTo>
                <a:lnTo>
                  <a:pt x="829514" y="174227"/>
                </a:lnTo>
                <a:lnTo>
                  <a:pt x="789888" y="195658"/>
                </a:lnTo>
                <a:lnTo>
                  <a:pt x="750969" y="218202"/>
                </a:lnTo>
                <a:lnTo>
                  <a:pt x="712779" y="241837"/>
                </a:lnTo>
                <a:lnTo>
                  <a:pt x="675338" y="266542"/>
                </a:lnTo>
                <a:lnTo>
                  <a:pt x="638669" y="292295"/>
                </a:lnTo>
                <a:lnTo>
                  <a:pt x="602792" y="319075"/>
                </a:lnTo>
                <a:lnTo>
                  <a:pt x="567728" y="346861"/>
                </a:lnTo>
                <a:lnTo>
                  <a:pt x="533500" y="375631"/>
                </a:lnTo>
                <a:lnTo>
                  <a:pt x="500128" y="405364"/>
                </a:lnTo>
                <a:lnTo>
                  <a:pt x="467634" y="436039"/>
                </a:lnTo>
                <a:lnTo>
                  <a:pt x="436039" y="467634"/>
                </a:lnTo>
                <a:lnTo>
                  <a:pt x="405364" y="500128"/>
                </a:lnTo>
                <a:lnTo>
                  <a:pt x="375631" y="533500"/>
                </a:lnTo>
                <a:lnTo>
                  <a:pt x="346861" y="567728"/>
                </a:lnTo>
                <a:lnTo>
                  <a:pt x="319075" y="602792"/>
                </a:lnTo>
                <a:lnTo>
                  <a:pt x="292295" y="638669"/>
                </a:lnTo>
                <a:lnTo>
                  <a:pt x="266542" y="675338"/>
                </a:lnTo>
                <a:lnTo>
                  <a:pt x="241837" y="712779"/>
                </a:lnTo>
                <a:lnTo>
                  <a:pt x="218202" y="750969"/>
                </a:lnTo>
                <a:lnTo>
                  <a:pt x="195658" y="789888"/>
                </a:lnTo>
                <a:lnTo>
                  <a:pt x="174227" y="829514"/>
                </a:lnTo>
                <a:lnTo>
                  <a:pt x="153929" y="869825"/>
                </a:lnTo>
                <a:lnTo>
                  <a:pt x="134786" y="910801"/>
                </a:lnTo>
                <a:lnTo>
                  <a:pt x="116819" y="952420"/>
                </a:lnTo>
                <a:lnTo>
                  <a:pt x="100050" y="994661"/>
                </a:lnTo>
                <a:lnTo>
                  <a:pt x="84500" y="1037503"/>
                </a:lnTo>
                <a:lnTo>
                  <a:pt x="70190" y="1080923"/>
                </a:lnTo>
                <a:lnTo>
                  <a:pt x="57142" y="1124901"/>
                </a:lnTo>
                <a:lnTo>
                  <a:pt x="45376" y="1169416"/>
                </a:lnTo>
                <a:lnTo>
                  <a:pt x="34915" y="1214446"/>
                </a:lnTo>
                <a:lnTo>
                  <a:pt x="25780" y="1259970"/>
                </a:lnTo>
                <a:lnTo>
                  <a:pt x="17991" y="1305966"/>
                </a:lnTo>
                <a:lnTo>
                  <a:pt x="11571" y="1352413"/>
                </a:lnTo>
                <a:lnTo>
                  <a:pt x="6541" y="1399290"/>
                </a:lnTo>
                <a:lnTo>
                  <a:pt x="2921" y="1446576"/>
                </a:lnTo>
                <a:lnTo>
                  <a:pt x="733" y="1494249"/>
                </a:lnTo>
                <a:lnTo>
                  <a:pt x="0" y="1542288"/>
                </a:lnTo>
                <a:lnTo>
                  <a:pt x="733" y="1590326"/>
                </a:lnTo>
                <a:lnTo>
                  <a:pt x="2921" y="1637999"/>
                </a:lnTo>
                <a:lnTo>
                  <a:pt x="6541" y="1685285"/>
                </a:lnTo>
                <a:lnTo>
                  <a:pt x="11571" y="1732162"/>
                </a:lnTo>
                <a:lnTo>
                  <a:pt x="17991" y="1778609"/>
                </a:lnTo>
                <a:lnTo>
                  <a:pt x="25780" y="1824605"/>
                </a:lnTo>
                <a:lnTo>
                  <a:pt x="34915" y="1870129"/>
                </a:lnTo>
                <a:lnTo>
                  <a:pt x="45376" y="1915159"/>
                </a:lnTo>
                <a:lnTo>
                  <a:pt x="57142" y="1959674"/>
                </a:lnTo>
                <a:lnTo>
                  <a:pt x="70190" y="2003652"/>
                </a:lnTo>
                <a:lnTo>
                  <a:pt x="84500" y="2047072"/>
                </a:lnTo>
                <a:lnTo>
                  <a:pt x="100050" y="2089914"/>
                </a:lnTo>
                <a:lnTo>
                  <a:pt x="116819" y="2132155"/>
                </a:lnTo>
                <a:lnTo>
                  <a:pt x="134786" y="2173774"/>
                </a:lnTo>
                <a:lnTo>
                  <a:pt x="153929" y="2214750"/>
                </a:lnTo>
                <a:lnTo>
                  <a:pt x="174227" y="2255061"/>
                </a:lnTo>
                <a:lnTo>
                  <a:pt x="195658" y="2294687"/>
                </a:lnTo>
                <a:lnTo>
                  <a:pt x="218202" y="2333606"/>
                </a:lnTo>
                <a:lnTo>
                  <a:pt x="241837" y="2371796"/>
                </a:lnTo>
                <a:lnTo>
                  <a:pt x="266542" y="2409237"/>
                </a:lnTo>
                <a:lnTo>
                  <a:pt x="292295" y="2445906"/>
                </a:lnTo>
                <a:lnTo>
                  <a:pt x="319075" y="2481783"/>
                </a:lnTo>
                <a:lnTo>
                  <a:pt x="346861" y="2516847"/>
                </a:lnTo>
                <a:lnTo>
                  <a:pt x="375631" y="2551075"/>
                </a:lnTo>
                <a:lnTo>
                  <a:pt x="405364" y="2584447"/>
                </a:lnTo>
                <a:lnTo>
                  <a:pt x="436039" y="2616941"/>
                </a:lnTo>
                <a:lnTo>
                  <a:pt x="467634" y="2648536"/>
                </a:lnTo>
                <a:lnTo>
                  <a:pt x="500128" y="2679211"/>
                </a:lnTo>
                <a:lnTo>
                  <a:pt x="533500" y="2708944"/>
                </a:lnTo>
                <a:lnTo>
                  <a:pt x="567728" y="2737714"/>
                </a:lnTo>
                <a:lnTo>
                  <a:pt x="602792" y="2765500"/>
                </a:lnTo>
                <a:lnTo>
                  <a:pt x="638669" y="2792280"/>
                </a:lnTo>
                <a:lnTo>
                  <a:pt x="675338" y="2818033"/>
                </a:lnTo>
                <a:lnTo>
                  <a:pt x="712779" y="2842738"/>
                </a:lnTo>
                <a:lnTo>
                  <a:pt x="750969" y="2866373"/>
                </a:lnTo>
                <a:lnTo>
                  <a:pt x="789888" y="2888917"/>
                </a:lnTo>
                <a:lnTo>
                  <a:pt x="829514" y="2910348"/>
                </a:lnTo>
                <a:lnTo>
                  <a:pt x="869825" y="2930646"/>
                </a:lnTo>
                <a:lnTo>
                  <a:pt x="910801" y="2949789"/>
                </a:lnTo>
                <a:lnTo>
                  <a:pt x="952420" y="2967756"/>
                </a:lnTo>
                <a:lnTo>
                  <a:pt x="994661" y="2984525"/>
                </a:lnTo>
                <a:lnTo>
                  <a:pt x="1037503" y="3000075"/>
                </a:lnTo>
                <a:lnTo>
                  <a:pt x="1080923" y="3014385"/>
                </a:lnTo>
                <a:lnTo>
                  <a:pt x="1124901" y="3027433"/>
                </a:lnTo>
                <a:lnTo>
                  <a:pt x="1169416" y="3039199"/>
                </a:lnTo>
                <a:lnTo>
                  <a:pt x="1214446" y="3049660"/>
                </a:lnTo>
                <a:lnTo>
                  <a:pt x="1259970" y="3058795"/>
                </a:lnTo>
                <a:lnTo>
                  <a:pt x="1305966" y="3066584"/>
                </a:lnTo>
                <a:lnTo>
                  <a:pt x="1352413" y="3073004"/>
                </a:lnTo>
                <a:lnTo>
                  <a:pt x="1399290" y="3078034"/>
                </a:lnTo>
                <a:lnTo>
                  <a:pt x="1446576" y="3081654"/>
                </a:lnTo>
                <a:lnTo>
                  <a:pt x="1494249" y="3083842"/>
                </a:lnTo>
                <a:lnTo>
                  <a:pt x="1542288" y="3084576"/>
                </a:lnTo>
                <a:lnTo>
                  <a:pt x="1590326" y="3083842"/>
                </a:lnTo>
                <a:lnTo>
                  <a:pt x="1637999" y="3081654"/>
                </a:lnTo>
                <a:lnTo>
                  <a:pt x="1685285" y="3078034"/>
                </a:lnTo>
                <a:lnTo>
                  <a:pt x="1732162" y="3073004"/>
                </a:lnTo>
                <a:lnTo>
                  <a:pt x="1778609" y="3066584"/>
                </a:lnTo>
                <a:lnTo>
                  <a:pt x="1824605" y="3058795"/>
                </a:lnTo>
                <a:lnTo>
                  <a:pt x="1870129" y="3049660"/>
                </a:lnTo>
                <a:lnTo>
                  <a:pt x="1915159" y="3039199"/>
                </a:lnTo>
                <a:lnTo>
                  <a:pt x="1959674" y="3027433"/>
                </a:lnTo>
                <a:lnTo>
                  <a:pt x="2003652" y="3014385"/>
                </a:lnTo>
                <a:lnTo>
                  <a:pt x="2047072" y="3000075"/>
                </a:lnTo>
                <a:lnTo>
                  <a:pt x="2089914" y="2984525"/>
                </a:lnTo>
                <a:lnTo>
                  <a:pt x="2132155" y="2967756"/>
                </a:lnTo>
                <a:lnTo>
                  <a:pt x="2173774" y="2949789"/>
                </a:lnTo>
                <a:lnTo>
                  <a:pt x="2214750" y="2930646"/>
                </a:lnTo>
                <a:lnTo>
                  <a:pt x="2255061" y="2910348"/>
                </a:lnTo>
                <a:lnTo>
                  <a:pt x="2294687" y="2888917"/>
                </a:lnTo>
                <a:lnTo>
                  <a:pt x="2333606" y="2866373"/>
                </a:lnTo>
                <a:lnTo>
                  <a:pt x="2371796" y="2842738"/>
                </a:lnTo>
                <a:lnTo>
                  <a:pt x="2409237" y="2818033"/>
                </a:lnTo>
                <a:lnTo>
                  <a:pt x="2445906" y="2792280"/>
                </a:lnTo>
                <a:lnTo>
                  <a:pt x="2481783" y="2765500"/>
                </a:lnTo>
                <a:lnTo>
                  <a:pt x="2516847" y="2737714"/>
                </a:lnTo>
                <a:lnTo>
                  <a:pt x="2551075" y="2708944"/>
                </a:lnTo>
                <a:lnTo>
                  <a:pt x="2584447" y="2679211"/>
                </a:lnTo>
                <a:lnTo>
                  <a:pt x="2616941" y="2648536"/>
                </a:lnTo>
                <a:lnTo>
                  <a:pt x="2648536" y="2616941"/>
                </a:lnTo>
                <a:lnTo>
                  <a:pt x="2679211" y="2584447"/>
                </a:lnTo>
                <a:lnTo>
                  <a:pt x="2708944" y="2551075"/>
                </a:lnTo>
                <a:lnTo>
                  <a:pt x="2737714" y="2516847"/>
                </a:lnTo>
                <a:lnTo>
                  <a:pt x="2765500" y="2481783"/>
                </a:lnTo>
                <a:lnTo>
                  <a:pt x="2792280" y="2445906"/>
                </a:lnTo>
                <a:lnTo>
                  <a:pt x="2818033" y="2409237"/>
                </a:lnTo>
                <a:lnTo>
                  <a:pt x="2842738" y="2371796"/>
                </a:lnTo>
                <a:lnTo>
                  <a:pt x="2866373" y="2333606"/>
                </a:lnTo>
                <a:lnTo>
                  <a:pt x="2888917" y="2294687"/>
                </a:lnTo>
                <a:lnTo>
                  <a:pt x="2910348" y="2255061"/>
                </a:lnTo>
                <a:lnTo>
                  <a:pt x="2930646" y="2214750"/>
                </a:lnTo>
                <a:lnTo>
                  <a:pt x="2949789" y="2173774"/>
                </a:lnTo>
                <a:lnTo>
                  <a:pt x="2967756" y="2132155"/>
                </a:lnTo>
                <a:lnTo>
                  <a:pt x="2984525" y="2089914"/>
                </a:lnTo>
                <a:lnTo>
                  <a:pt x="3000075" y="2047072"/>
                </a:lnTo>
                <a:lnTo>
                  <a:pt x="3014385" y="2003652"/>
                </a:lnTo>
                <a:lnTo>
                  <a:pt x="3027433" y="1959674"/>
                </a:lnTo>
                <a:lnTo>
                  <a:pt x="3039199" y="1915159"/>
                </a:lnTo>
                <a:lnTo>
                  <a:pt x="3049660" y="1870129"/>
                </a:lnTo>
                <a:lnTo>
                  <a:pt x="3058795" y="1824605"/>
                </a:lnTo>
                <a:lnTo>
                  <a:pt x="3066584" y="1778609"/>
                </a:lnTo>
                <a:lnTo>
                  <a:pt x="3073004" y="1732162"/>
                </a:lnTo>
                <a:lnTo>
                  <a:pt x="3078034" y="1685285"/>
                </a:lnTo>
                <a:lnTo>
                  <a:pt x="3081654" y="1637999"/>
                </a:lnTo>
                <a:lnTo>
                  <a:pt x="3083842" y="1590326"/>
                </a:lnTo>
                <a:lnTo>
                  <a:pt x="3084576" y="1542288"/>
                </a:lnTo>
                <a:lnTo>
                  <a:pt x="3083842" y="1494249"/>
                </a:lnTo>
                <a:lnTo>
                  <a:pt x="3081654" y="1446576"/>
                </a:lnTo>
                <a:lnTo>
                  <a:pt x="3078034" y="1399290"/>
                </a:lnTo>
                <a:lnTo>
                  <a:pt x="3073004" y="1352413"/>
                </a:lnTo>
                <a:lnTo>
                  <a:pt x="3066584" y="1305966"/>
                </a:lnTo>
                <a:lnTo>
                  <a:pt x="3058795" y="1259970"/>
                </a:lnTo>
                <a:lnTo>
                  <a:pt x="3049660" y="1214446"/>
                </a:lnTo>
                <a:lnTo>
                  <a:pt x="3039199" y="1169416"/>
                </a:lnTo>
                <a:lnTo>
                  <a:pt x="3027433" y="1124901"/>
                </a:lnTo>
                <a:lnTo>
                  <a:pt x="3014385" y="1080923"/>
                </a:lnTo>
                <a:lnTo>
                  <a:pt x="3000075" y="1037503"/>
                </a:lnTo>
                <a:lnTo>
                  <a:pt x="2984525" y="994661"/>
                </a:lnTo>
                <a:lnTo>
                  <a:pt x="2967756" y="952420"/>
                </a:lnTo>
                <a:lnTo>
                  <a:pt x="2949789" y="910801"/>
                </a:lnTo>
                <a:lnTo>
                  <a:pt x="2930646" y="869825"/>
                </a:lnTo>
                <a:lnTo>
                  <a:pt x="2910348" y="829514"/>
                </a:lnTo>
                <a:lnTo>
                  <a:pt x="2888917" y="789888"/>
                </a:lnTo>
                <a:lnTo>
                  <a:pt x="2866373" y="750969"/>
                </a:lnTo>
                <a:lnTo>
                  <a:pt x="2842738" y="712779"/>
                </a:lnTo>
                <a:lnTo>
                  <a:pt x="2818033" y="675338"/>
                </a:lnTo>
                <a:lnTo>
                  <a:pt x="2792280" y="638669"/>
                </a:lnTo>
                <a:lnTo>
                  <a:pt x="2765500" y="602792"/>
                </a:lnTo>
                <a:lnTo>
                  <a:pt x="2737714" y="567728"/>
                </a:lnTo>
                <a:lnTo>
                  <a:pt x="2708944" y="533500"/>
                </a:lnTo>
                <a:lnTo>
                  <a:pt x="2679211" y="500128"/>
                </a:lnTo>
                <a:lnTo>
                  <a:pt x="2648536" y="467634"/>
                </a:lnTo>
                <a:lnTo>
                  <a:pt x="2616941" y="436039"/>
                </a:lnTo>
                <a:lnTo>
                  <a:pt x="2584447" y="405364"/>
                </a:lnTo>
                <a:lnTo>
                  <a:pt x="2551075" y="375631"/>
                </a:lnTo>
                <a:lnTo>
                  <a:pt x="2516847" y="346861"/>
                </a:lnTo>
                <a:lnTo>
                  <a:pt x="2481783" y="319075"/>
                </a:lnTo>
                <a:lnTo>
                  <a:pt x="2445906" y="292295"/>
                </a:lnTo>
                <a:lnTo>
                  <a:pt x="2409237" y="266542"/>
                </a:lnTo>
                <a:lnTo>
                  <a:pt x="2371796" y="241837"/>
                </a:lnTo>
                <a:lnTo>
                  <a:pt x="2333606" y="218202"/>
                </a:lnTo>
                <a:lnTo>
                  <a:pt x="2294687" y="195658"/>
                </a:lnTo>
                <a:lnTo>
                  <a:pt x="2255061" y="174227"/>
                </a:lnTo>
                <a:lnTo>
                  <a:pt x="2214750" y="153929"/>
                </a:lnTo>
                <a:lnTo>
                  <a:pt x="2173774" y="134786"/>
                </a:lnTo>
                <a:lnTo>
                  <a:pt x="2132155" y="116819"/>
                </a:lnTo>
                <a:lnTo>
                  <a:pt x="2089914" y="100050"/>
                </a:lnTo>
                <a:lnTo>
                  <a:pt x="2047072" y="84500"/>
                </a:lnTo>
                <a:lnTo>
                  <a:pt x="2003652" y="70190"/>
                </a:lnTo>
                <a:lnTo>
                  <a:pt x="1959674" y="57142"/>
                </a:lnTo>
                <a:lnTo>
                  <a:pt x="1915159" y="45376"/>
                </a:lnTo>
                <a:lnTo>
                  <a:pt x="1870129" y="34915"/>
                </a:lnTo>
                <a:lnTo>
                  <a:pt x="1824605" y="25780"/>
                </a:lnTo>
                <a:lnTo>
                  <a:pt x="1778609" y="17991"/>
                </a:lnTo>
                <a:lnTo>
                  <a:pt x="1732162" y="11571"/>
                </a:lnTo>
                <a:lnTo>
                  <a:pt x="1685285" y="6541"/>
                </a:lnTo>
                <a:lnTo>
                  <a:pt x="1637999" y="2921"/>
                </a:lnTo>
                <a:lnTo>
                  <a:pt x="1590326" y="733"/>
                </a:lnTo>
                <a:lnTo>
                  <a:pt x="1542288" y="0"/>
                </a:lnTo>
                <a:close/>
              </a:path>
            </a:pathLst>
          </a:custGeom>
          <a:solidFill>
            <a:srgbClr val="041D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59623" y="2956560"/>
            <a:ext cx="3084830" cy="3084830"/>
          </a:xfrm>
          <a:custGeom>
            <a:avLst/>
            <a:gdLst/>
            <a:ahLst/>
            <a:cxnLst/>
            <a:rect l="l" t="t" r="r" b="b"/>
            <a:pathLst>
              <a:path w="3084829" h="3084829">
                <a:moveTo>
                  <a:pt x="1542287" y="0"/>
                </a:moveTo>
                <a:lnTo>
                  <a:pt x="1494249" y="733"/>
                </a:lnTo>
                <a:lnTo>
                  <a:pt x="1446576" y="2921"/>
                </a:lnTo>
                <a:lnTo>
                  <a:pt x="1399290" y="6541"/>
                </a:lnTo>
                <a:lnTo>
                  <a:pt x="1352413" y="11571"/>
                </a:lnTo>
                <a:lnTo>
                  <a:pt x="1305966" y="17991"/>
                </a:lnTo>
                <a:lnTo>
                  <a:pt x="1259970" y="25780"/>
                </a:lnTo>
                <a:lnTo>
                  <a:pt x="1214446" y="34915"/>
                </a:lnTo>
                <a:lnTo>
                  <a:pt x="1169416" y="45376"/>
                </a:lnTo>
                <a:lnTo>
                  <a:pt x="1124901" y="57142"/>
                </a:lnTo>
                <a:lnTo>
                  <a:pt x="1080923" y="70190"/>
                </a:lnTo>
                <a:lnTo>
                  <a:pt x="1037503" y="84500"/>
                </a:lnTo>
                <a:lnTo>
                  <a:pt x="994661" y="100050"/>
                </a:lnTo>
                <a:lnTo>
                  <a:pt x="952420" y="116819"/>
                </a:lnTo>
                <a:lnTo>
                  <a:pt x="910801" y="134786"/>
                </a:lnTo>
                <a:lnTo>
                  <a:pt x="869825" y="153929"/>
                </a:lnTo>
                <a:lnTo>
                  <a:pt x="829514" y="174227"/>
                </a:lnTo>
                <a:lnTo>
                  <a:pt x="789888" y="195658"/>
                </a:lnTo>
                <a:lnTo>
                  <a:pt x="750969" y="218202"/>
                </a:lnTo>
                <a:lnTo>
                  <a:pt x="712779" y="241837"/>
                </a:lnTo>
                <a:lnTo>
                  <a:pt x="675338" y="266542"/>
                </a:lnTo>
                <a:lnTo>
                  <a:pt x="638669" y="292295"/>
                </a:lnTo>
                <a:lnTo>
                  <a:pt x="602792" y="319075"/>
                </a:lnTo>
                <a:lnTo>
                  <a:pt x="567728" y="346861"/>
                </a:lnTo>
                <a:lnTo>
                  <a:pt x="533500" y="375631"/>
                </a:lnTo>
                <a:lnTo>
                  <a:pt x="500128" y="405364"/>
                </a:lnTo>
                <a:lnTo>
                  <a:pt x="467634" y="436039"/>
                </a:lnTo>
                <a:lnTo>
                  <a:pt x="436039" y="467634"/>
                </a:lnTo>
                <a:lnTo>
                  <a:pt x="405364" y="500128"/>
                </a:lnTo>
                <a:lnTo>
                  <a:pt x="375631" y="533500"/>
                </a:lnTo>
                <a:lnTo>
                  <a:pt x="346861" y="567728"/>
                </a:lnTo>
                <a:lnTo>
                  <a:pt x="319075" y="602792"/>
                </a:lnTo>
                <a:lnTo>
                  <a:pt x="292295" y="638669"/>
                </a:lnTo>
                <a:lnTo>
                  <a:pt x="266542" y="675338"/>
                </a:lnTo>
                <a:lnTo>
                  <a:pt x="241837" y="712779"/>
                </a:lnTo>
                <a:lnTo>
                  <a:pt x="218202" y="750969"/>
                </a:lnTo>
                <a:lnTo>
                  <a:pt x="195658" y="789888"/>
                </a:lnTo>
                <a:lnTo>
                  <a:pt x="174227" y="829514"/>
                </a:lnTo>
                <a:lnTo>
                  <a:pt x="153929" y="869825"/>
                </a:lnTo>
                <a:lnTo>
                  <a:pt x="134786" y="910801"/>
                </a:lnTo>
                <a:lnTo>
                  <a:pt x="116819" y="952420"/>
                </a:lnTo>
                <a:lnTo>
                  <a:pt x="100050" y="994661"/>
                </a:lnTo>
                <a:lnTo>
                  <a:pt x="84500" y="1037503"/>
                </a:lnTo>
                <a:lnTo>
                  <a:pt x="70190" y="1080923"/>
                </a:lnTo>
                <a:lnTo>
                  <a:pt x="57142" y="1124901"/>
                </a:lnTo>
                <a:lnTo>
                  <a:pt x="45376" y="1169416"/>
                </a:lnTo>
                <a:lnTo>
                  <a:pt x="34915" y="1214446"/>
                </a:lnTo>
                <a:lnTo>
                  <a:pt x="25780" y="1259970"/>
                </a:lnTo>
                <a:lnTo>
                  <a:pt x="17991" y="1305966"/>
                </a:lnTo>
                <a:lnTo>
                  <a:pt x="11571" y="1352413"/>
                </a:lnTo>
                <a:lnTo>
                  <a:pt x="6541" y="1399290"/>
                </a:lnTo>
                <a:lnTo>
                  <a:pt x="2921" y="1446576"/>
                </a:lnTo>
                <a:lnTo>
                  <a:pt x="733" y="1494249"/>
                </a:lnTo>
                <a:lnTo>
                  <a:pt x="0" y="1542288"/>
                </a:lnTo>
                <a:lnTo>
                  <a:pt x="733" y="1590326"/>
                </a:lnTo>
                <a:lnTo>
                  <a:pt x="2921" y="1637999"/>
                </a:lnTo>
                <a:lnTo>
                  <a:pt x="6541" y="1685285"/>
                </a:lnTo>
                <a:lnTo>
                  <a:pt x="11571" y="1732162"/>
                </a:lnTo>
                <a:lnTo>
                  <a:pt x="17991" y="1778609"/>
                </a:lnTo>
                <a:lnTo>
                  <a:pt x="25780" y="1824605"/>
                </a:lnTo>
                <a:lnTo>
                  <a:pt x="34915" y="1870129"/>
                </a:lnTo>
                <a:lnTo>
                  <a:pt x="45376" y="1915159"/>
                </a:lnTo>
                <a:lnTo>
                  <a:pt x="57142" y="1959674"/>
                </a:lnTo>
                <a:lnTo>
                  <a:pt x="70190" y="2003652"/>
                </a:lnTo>
                <a:lnTo>
                  <a:pt x="84500" y="2047072"/>
                </a:lnTo>
                <a:lnTo>
                  <a:pt x="100050" y="2089914"/>
                </a:lnTo>
                <a:lnTo>
                  <a:pt x="116819" y="2132155"/>
                </a:lnTo>
                <a:lnTo>
                  <a:pt x="134786" y="2173774"/>
                </a:lnTo>
                <a:lnTo>
                  <a:pt x="153929" y="2214750"/>
                </a:lnTo>
                <a:lnTo>
                  <a:pt x="174227" y="2255061"/>
                </a:lnTo>
                <a:lnTo>
                  <a:pt x="195658" y="2294687"/>
                </a:lnTo>
                <a:lnTo>
                  <a:pt x="218202" y="2333606"/>
                </a:lnTo>
                <a:lnTo>
                  <a:pt x="241837" y="2371796"/>
                </a:lnTo>
                <a:lnTo>
                  <a:pt x="266542" y="2409237"/>
                </a:lnTo>
                <a:lnTo>
                  <a:pt x="292295" y="2445906"/>
                </a:lnTo>
                <a:lnTo>
                  <a:pt x="319075" y="2481783"/>
                </a:lnTo>
                <a:lnTo>
                  <a:pt x="346861" y="2516847"/>
                </a:lnTo>
                <a:lnTo>
                  <a:pt x="375631" y="2551075"/>
                </a:lnTo>
                <a:lnTo>
                  <a:pt x="405364" y="2584447"/>
                </a:lnTo>
                <a:lnTo>
                  <a:pt x="436039" y="2616941"/>
                </a:lnTo>
                <a:lnTo>
                  <a:pt x="467634" y="2648536"/>
                </a:lnTo>
                <a:lnTo>
                  <a:pt x="500128" y="2679211"/>
                </a:lnTo>
                <a:lnTo>
                  <a:pt x="533500" y="2708944"/>
                </a:lnTo>
                <a:lnTo>
                  <a:pt x="567728" y="2737714"/>
                </a:lnTo>
                <a:lnTo>
                  <a:pt x="602792" y="2765500"/>
                </a:lnTo>
                <a:lnTo>
                  <a:pt x="638669" y="2792280"/>
                </a:lnTo>
                <a:lnTo>
                  <a:pt x="675338" y="2818033"/>
                </a:lnTo>
                <a:lnTo>
                  <a:pt x="712779" y="2842738"/>
                </a:lnTo>
                <a:lnTo>
                  <a:pt x="750969" y="2866373"/>
                </a:lnTo>
                <a:lnTo>
                  <a:pt x="789888" y="2888917"/>
                </a:lnTo>
                <a:lnTo>
                  <a:pt x="829514" y="2910348"/>
                </a:lnTo>
                <a:lnTo>
                  <a:pt x="869825" y="2930646"/>
                </a:lnTo>
                <a:lnTo>
                  <a:pt x="910801" y="2949789"/>
                </a:lnTo>
                <a:lnTo>
                  <a:pt x="952420" y="2967756"/>
                </a:lnTo>
                <a:lnTo>
                  <a:pt x="994661" y="2984525"/>
                </a:lnTo>
                <a:lnTo>
                  <a:pt x="1037503" y="3000075"/>
                </a:lnTo>
                <a:lnTo>
                  <a:pt x="1080923" y="3014385"/>
                </a:lnTo>
                <a:lnTo>
                  <a:pt x="1124901" y="3027433"/>
                </a:lnTo>
                <a:lnTo>
                  <a:pt x="1169416" y="3039199"/>
                </a:lnTo>
                <a:lnTo>
                  <a:pt x="1214446" y="3049660"/>
                </a:lnTo>
                <a:lnTo>
                  <a:pt x="1259970" y="3058795"/>
                </a:lnTo>
                <a:lnTo>
                  <a:pt x="1305966" y="3066584"/>
                </a:lnTo>
                <a:lnTo>
                  <a:pt x="1352413" y="3073004"/>
                </a:lnTo>
                <a:lnTo>
                  <a:pt x="1399290" y="3078034"/>
                </a:lnTo>
                <a:lnTo>
                  <a:pt x="1446576" y="3081654"/>
                </a:lnTo>
                <a:lnTo>
                  <a:pt x="1494249" y="3083842"/>
                </a:lnTo>
                <a:lnTo>
                  <a:pt x="1542287" y="3084576"/>
                </a:lnTo>
                <a:lnTo>
                  <a:pt x="1590326" y="3083842"/>
                </a:lnTo>
                <a:lnTo>
                  <a:pt x="1637999" y="3081654"/>
                </a:lnTo>
                <a:lnTo>
                  <a:pt x="1685285" y="3078034"/>
                </a:lnTo>
                <a:lnTo>
                  <a:pt x="1732162" y="3073004"/>
                </a:lnTo>
                <a:lnTo>
                  <a:pt x="1778609" y="3066584"/>
                </a:lnTo>
                <a:lnTo>
                  <a:pt x="1824605" y="3058795"/>
                </a:lnTo>
                <a:lnTo>
                  <a:pt x="1870129" y="3049660"/>
                </a:lnTo>
                <a:lnTo>
                  <a:pt x="1915159" y="3039199"/>
                </a:lnTo>
                <a:lnTo>
                  <a:pt x="1959674" y="3027433"/>
                </a:lnTo>
                <a:lnTo>
                  <a:pt x="2003652" y="3014385"/>
                </a:lnTo>
                <a:lnTo>
                  <a:pt x="2047072" y="3000075"/>
                </a:lnTo>
                <a:lnTo>
                  <a:pt x="2089914" y="2984525"/>
                </a:lnTo>
                <a:lnTo>
                  <a:pt x="2132155" y="2967756"/>
                </a:lnTo>
                <a:lnTo>
                  <a:pt x="2173774" y="2949789"/>
                </a:lnTo>
                <a:lnTo>
                  <a:pt x="2214750" y="2930646"/>
                </a:lnTo>
                <a:lnTo>
                  <a:pt x="2255061" y="2910348"/>
                </a:lnTo>
                <a:lnTo>
                  <a:pt x="2294687" y="2888917"/>
                </a:lnTo>
                <a:lnTo>
                  <a:pt x="2333606" y="2866373"/>
                </a:lnTo>
                <a:lnTo>
                  <a:pt x="2371796" y="2842738"/>
                </a:lnTo>
                <a:lnTo>
                  <a:pt x="2409237" y="2818033"/>
                </a:lnTo>
                <a:lnTo>
                  <a:pt x="2445906" y="2792280"/>
                </a:lnTo>
                <a:lnTo>
                  <a:pt x="2481783" y="2765500"/>
                </a:lnTo>
                <a:lnTo>
                  <a:pt x="2516847" y="2737714"/>
                </a:lnTo>
                <a:lnTo>
                  <a:pt x="2551075" y="2708944"/>
                </a:lnTo>
                <a:lnTo>
                  <a:pt x="2584447" y="2679211"/>
                </a:lnTo>
                <a:lnTo>
                  <a:pt x="2616941" y="2648536"/>
                </a:lnTo>
                <a:lnTo>
                  <a:pt x="2648536" y="2616941"/>
                </a:lnTo>
                <a:lnTo>
                  <a:pt x="2679211" y="2584447"/>
                </a:lnTo>
                <a:lnTo>
                  <a:pt x="2708944" y="2551075"/>
                </a:lnTo>
                <a:lnTo>
                  <a:pt x="2737714" y="2516847"/>
                </a:lnTo>
                <a:lnTo>
                  <a:pt x="2765500" y="2481783"/>
                </a:lnTo>
                <a:lnTo>
                  <a:pt x="2792280" y="2445906"/>
                </a:lnTo>
                <a:lnTo>
                  <a:pt x="2818033" y="2409237"/>
                </a:lnTo>
                <a:lnTo>
                  <a:pt x="2842738" y="2371796"/>
                </a:lnTo>
                <a:lnTo>
                  <a:pt x="2866373" y="2333606"/>
                </a:lnTo>
                <a:lnTo>
                  <a:pt x="2888917" y="2294687"/>
                </a:lnTo>
                <a:lnTo>
                  <a:pt x="2910348" y="2255061"/>
                </a:lnTo>
                <a:lnTo>
                  <a:pt x="2930646" y="2214750"/>
                </a:lnTo>
                <a:lnTo>
                  <a:pt x="2949789" y="2173774"/>
                </a:lnTo>
                <a:lnTo>
                  <a:pt x="2967756" y="2132155"/>
                </a:lnTo>
                <a:lnTo>
                  <a:pt x="2984525" y="2089914"/>
                </a:lnTo>
                <a:lnTo>
                  <a:pt x="3000075" y="2047072"/>
                </a:lnTo>
                <a:lnTo>
                  <a:pt x="3014385" y="2003652"/>
                </a:lnTo>
                <a:lnTo>
                  <a:pt x="3027433" y="1959674"/>
                </a:lnTo>
                <a:lnTo>
                  <a:pt x="3039199" y="1915159"/>
                </a:lnTo>
                <a:lnTo>
                  <a:pt x="3049660" y="1870129"/>
                </a:lnTo>
                <a:lnTo>
                  <a:pt x="3058795" y="1824605"/>
                </a:lnTo>
                <a:lnTo>
                  <a:pt x="3066584" y="1778609"/>
                </a:lnTo>
                <a:lnTo>
                  <a:pt x="3073004" y="1732162"/>
                </a:lnTo>
                <a:lnTo>
                  <a:pt x="3078034" y="1685285"/>
                </a:lnTo>
                <a:lnTo>
                  <a:pt x="3081654" y="1637999"/>
                </a:lnTo>
                <a:lnTo>
                  <a:pt x="3083842" y="1590326"/>
                </a:lnTo>
                <a:lnTo>
                  <a:pt x="3084576" y="1542288"/>
                </a:lnTo>
                <a:lnTo>
                  <a:pt x="3083842" y="1494249"/>
                </a:lnTo>
                <a:lnTo>
                  <a:pt x="3081654" y="1446576"/>
                </a:lnTo>
                <a:lnTo>
                  <a:pt x="3078034" y="1399290"/>
                </a:lnTo>
                <a:lnTo>
                  <a:pt x="3073004" y="1352413"/>
                </a:lnTo>
                <a:lnTo>
                  <a:pt x="3066584" y="1305966"/>
                </a:lnTo>
                <a:lnTo>
                  <a:pt x="3058795" y="1259970"/>
                </a:lnTo>
                <a:lnTo>
                  <a:pt x="3049660" y="1214446"/>
                </a:lnTo>
                <a:lnTo>
                  <a:pt x="3039199" y="1169416"/>
                </a:lnTo>
                <a:lnTo>
                  <a:pt x="3027433" y="1124901"/>
                </a:lnTo>
                <a:lnTo>
                  <a:pt x="3014385" y="1080923"/>
                </a:lnTo>
                <a:lnTo>
                  <a:pt x="3000075" y="1037503"/>
                </a:lnTo>
                <a:lnTo>
                  <a:pt x="2984525" y="994661"/>
                </a:lnTo>
                <a:lnTo>
                  <a:pt x="2967756" y="952420"/>
                </a:lnTo>
                <a:lnTo>
                  <a:pt x="2949789" y="910801"/>
                </a:lnTo>
                <a:lnTo>
                  <a:pt x="2930646" y="869825"/>
                </a:lnTo>
                <a:lnTo>
                  <a:pt x="2910348" y="829514"/>
                </a:lnTo>
                <a:lnTo>
                  <a:pt x="2888917" y="789888"/>
                </a:lnTo>
                <a:lnTo>
                  <a:pt x="2866373" y="750969"/>
                </a:lnTo>
                <a:lnTo>
                  <a:pt x="2842738" y="712779"/>
                </a:lnTo>
                <a:lnTo>
                  <a:pt x="2818033" y="675338"/>
                </a:lnTo>
                <a:lnTo>
                  <a:pt x="2792280" y="638669"/>
                </a:lnTo>
                <a:lnTo>
                  <a:pt x="2765500" y="602792"/>
                </a:lnTo>
                <a:lnTo>
                  <a:pt x="2737714" y="567728"/>
                </a:lnTo>
                <a:lnTo>
                  <a:pt x="2708944" y="533500"/>
                </a:lnTo>
                <a:lnTo>
                  <a:pt x="2679211" y="500128"/>
                </a:lnTo>
                <a:lnTo>
                  <a:pt x="2648536" y="467634"/>
                </a:lnTo>
                <a:lnTo>
                  <a:pt x="2616941" y="436039"/>
                </a:lnTo>
                <a:lnTo>
                  <a:pt x="2584447" y="405364"/>
                </a:lnTo>
                <a:lnTo>
                  <a:pt x="2551075" y="375631"/>
                </a:lnTo>
                <a:lnTo>
                  <a:pt x="2516847" y="346861"/>
                </a:lnTo>
                <a:lnTo>
                  <a:pt x="2481783" y="319075"/>
                </a:lnTo>
                <a:lnTo>
                  <a:pt x="2445906" y="292295"/>
                </a:lnTo>
                <a:lnTo>
                  <a:pt x="2409237" y="266542"/>
                </a:lnTo>
                <a:lnTo>
                  <a:pt x="2371796" y="241837"/>
                </a:lnTo>
                <a:lnTo>
                  <a:pt x="2333606" y="218202"/>
                </a:lnTo>
                <a:lnTo>
                  <a:pt x="2294687" y="195658"/>
                </a:lnTo>
                <a:lnTo>
                  <a:pt x="2255061" y="174227"/>
                </a:lnTo>
                <a:lnTo>
                  <a:pt x="2214750" y="153929"/>
                </a:lnTo>
                <a:lnTo>
                  <a:pt x="2173774" y="134786"/>
                </a:lnTo>
                <a:lnTo>
                  <a:pt x="2132155" y="116819"/>
                </a:lnTo>
                <a:lnTo>
                  <a:pt x="2089914" y="100050"/>
                </a:lnTo>
                <a:lnTo>
                  <a:pt x="2047072" y="84500"/>
                </a:lnTo>
                <a:lnTo>
                  <a:pt x="2003652" y="70190"/>
                </a:lnTo>
                <a:lnTo>
                  <a:pt x="1959674" y="57142"/>
                </a:lnTo>
                <a:lnTo>
                  <a:pt x="1915159" y="45376"/>
                </a:lnTo>
                <a:lnTo>
                  <a:pt x="1870129" y="34915"/>
                </a:lnTo>
                <a:lnTo>
                  <a:pt x="1824605" y="25780"/>
                </a:lnTo>
                <a:lnTo>
                  <a:pt x="1778609" y="17991"/>
                </a:lnTo>
                <a:lnTo>
                  <a:pt x="1732162" y="11571"/>
                </a:lnTo>
                <a:lnTo>
                  <a:pt x="1685285" y="6541"/>
                </a:lnTo>
                <a:lnTo>
                  <a:pt x="1637999" y="2921"/>
                </a:lnTo>
                <a:lnTo>
                  <a:pt x="1590326" y="733"/>
                </a:lnTo>
                <a:lnTo>
                  <a:pt x="1542287" y="0"/>
                </a:lnTo>
                <a:close/>
              </a:path>
            </a:pathLst>
          </a:custGeom>
          <a:solidFill>
            <a:srgbClr val="041D4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3496543" y="2956560"/>
            <a:ext cx="3088005" cy="3084830"/>
            <a:chOff x="13496543" y="2956560"/>
            <a:chExt cx="3088005" cy="3084830"/>
          </a:xfrm>
        </p:grpSpPr>
        <p:sp>
          <p:nvSpPr>
            <p:cNvPr id="8" name="object 8"/>
            <p:cNvSpPr/>
            <p:nvPr/>
          </p:nvSpPr>
          <p:spPr>
            <a:xfrm>
              <a:off x="13496543" y="2956560"/>
              <a:ext cx="3088005" cy="3084830"/>
            </a:xfrm>
            <a:custGeom>
              <a:avLst/>
              <a:gdLst/>
              <a:ahLst/>
              <a:cxnLst/>
              <a:rect l="l" t="t" r="r" b="b"/>
              <a:pathLst>
                <a:path w="3088005" h="3084829">
                  <a:moveTo>
                    <a:pt x="1543811" y="0"/>
                  </a:moveTo>
                  <a:lnTo>
                    <a:pt x="1495723" y="733"/>
                  </a:lnTo>
                  <a:lnTo>
                    <a:pt x="1448000" y="2921"/>
                  </a:lnTo>
                  <a:lnTo>
                    <a:pt x="1400666" y="6541"/>
                  </a:lnTo>
                  <a:lnTo>
                    <a:pt x="1353740" y="11571"/>
                  </a:lnTo>
                  <a:lnTo>
                    <a:pt x="1307245" y="17991"/>
                  </a:lnTo>
                  <a:lnTo>
                    <a:pt x="1261202" y="25780"/>
                  </a:lnTo>
                  <a:lnTo>
                    <a:pt x="1215632" y="34915"/>
                  </a:lnTo>
                  <a:lnTo>
                    <a:pt x="1170556" y="45376"/>
                  </a:lnTo>
                  <a:lnTo>
                    <a:pt x="1125996" y="57142"/>
                  </a:lnTo>
                  <a:lnTo>
                    <a:pt x="1081974" y="70190"/>
                  </a:lnTo>
                  <a:lnTo>
                    <a:pt x="1038509" y="84500"/>
                  </a:lnTo>
                  <a:lnTo>
                    <a:pt x="995625" y="100050"/>
                  </a:lnTo>
                  <a:lnTo>
                    <a:pt x="953342" y="116819"/>
                  </a:lnTo>
                  <a:lnTo>
                    <a:pt x="911681" y="134786"/>
                  </a:lnTo>
                  <a:lnTo>
                    <a:pt x="870664" y="153929"/>
                  </a:lnTo>
                  <a:lnTo>
                    <a:pt x="830312" y="174227"/>
                  </a:lnTo>
                  <a:lnTo>
                    <a:pt x="790647" y="195658"/>
                  </a:lnTo>
                  <a:lnTo>
                    <a:pt x="751690" y="218202"/>
                  </a:lnTo>
                  <a:lnTo>
                    <a:pt x="713462" y="241837"/>
                  </a:lnTo>
                  <a:lnTo>
                    <a:pt x="675985" y="266542"/>
                  </a:lnTo>
                  <a:lnTo>
                    <a:pt x="639279" y="292295"/>
                  </a:lnTo>
                  <a:lnTo>
                    <a:pt x="603367" y="319075"/>
                  </a:lnTo>
                  <a:lnTo>
                    <a:pt x="568270" y="346861"/>
                  </a:lnTo>
                  <a:lnTo>
                    <a:pt x="534008" y="375631"/>
                  </a:lnTo>
                  <a:lnTo>
                    <a:pt x="500604" y="405364"/>
                  </a:lnTo>
                  <a:lnTo>
                    <a:pt x="468078" y="436039"/>
                  </a:lnTo>
                  <a:lnTo>
                    <a:pt x="436452" y="467634"/>
                  </a:lnTo>
                  <a:lnTo>
                    <a:pt x="405748" y="500128"/>
                  </a:lnTo>
                  <a:lnTo>
                    <a:pt x="375986" y="533500"/>
                  </a:lnTo>
                  <a:lnTo>
                    <a:pt x="347188" y="567728"/>
                  </a:lnTo>
                  <a:lnTo>
                    <a:pt x="319376" y="602792"/>
                  </a:lnTo>
                  <a:lnTo>
                    <a:pt x="292570" y="638669"/>
                  </a:lnTo>
                  <a:lnTo>
                    <a:pt x="266793" y="675338"/>
                  </a:lnTo>
                  <a:lnTo>
                    <a:pt x="242065" y="712779"/>
                  </a:lnTo>
                  <a:lnTo>
                    <a:pt x="218407" y="750969"/>
                  </a:lnTo>
                  <a:lnTo>
                    <a:pt x="195842" y="789888"/>
                  </a:lnTo>
                  <a:lnTo>
                    <a:pt x="174390" y="829514"/>
                  </a:lnTo>
                  <a:lnTo>
                    <a:pt x="154073" y="869825"/>
                  </a:lnTo>
                  <a:lnTo>
                    <a:pt x="134912" y="910801"/>
                  </a:lnTo>
                  <a:lnTo>
                    <a:pt x="116928" y="952420"/>
                  </a:lnTo>
                  <a:lnTo>
                    <a:pt x="100143" y="994661"/>
                  </a:lnTo>
                  <a:lnTo>
                    <a:pt x="84578" y="1037503"/>
                  </a:lnTo>
                  <a:lnTo>
                    <a:pt x="70255" y="1080923"/>
                  </a:lnTo>
                  <a:lnTo>
                    <a:pt x="57195" y="1124901"/>
                  </a:lnTo>
                  <a:lnTo>
                    <a:pt x="45418" y="1169416"/>
                  </a:lnTo>
                  <a:lnTo>
                    <a:pt x="34948" y="1214446"/>
                  </a:lnTo>
                  <a:lnTo>
                    <a:pt x="25804" y="1259970"/>
                  </a:lnTo>
                  <a:lnTo>
                    <a:pt x="18008" y="1305966"/>
                  </a:lnTo>
                  <a:lnTo>
                    <a:pt x="11582" y="1352413"/>
                  </a:lnTo>
                  <a:lnTo>
                    <a:pt x="6547" y="1399290"/>
                  </a:lnTo>
                  <a:lnTo>
                    <a:pt x="2924" y="1446576"/>
                  </a:lnTo>
                  <a:lnTo>
                    <a:pt x="734" y="1494249"/>
                  </a:lnTo>
                  <a:lnTo>
                    <a:pt x="0" y="1542288"/>
                  </a:lnTo>
                  <a:lnTo>
                    <a:pt x="734" y="1590326"/>
                  </a:lnTo>
                  <a:lnTo>
                    <a:pt x="2924" y="1637999"/>
                  </a:lnTo>
                  <a:lnTo>
                    <a:pt x="6547" y="1685285"/>
                  </a:lnTo>
                  <a:lnTo>
                    <a:pt x="11582" y="1732162"/>
                  </a:lnTo>
                  <a:lnTo>
                    <a:pt x="18008" y="1778609"/>
                  </a:lnTo>
                  <a:lnTo>
                    <a:pt x="25804" y="1824605"/>
                  </a:lnTo>
                  <a:lnTo>
                    <a:pt x="34948" y="1870129"/>
                  </a:lnTo>
                  <a:lnTo>
                    <a:pt x="45418" y="1915159"/>
                  </a:lnTo>
                  <a:lnTo>
                    <a:pt x="57195" y="1959674"/>
                  </a:lnTo>
                  <a:lnTo>
                    <a:pt x="70255" y="2003652"/>
                  </a:lnTo>
                  <a:lnTo>
                    <a:pt x="84578" y="2047072"/>
                  </a:lnTo>
                  <a:lnTo>
                    <a:pt x="100143" y="2089914"/>
                  </a:lnTo>
                  <a:lnTo>
                    <a:pt x="116928" y="2132155"/>
                  </a:lnTo>
                  <a:lnTo>
                    <a:pt x="134912" y="2173774"/>
                  </a:lnTo>
                  <a:lnTo>
                    <a:pt x="154073" y="2214750"/>
                  </a:lnTo>
                  <a:lnTo>
                    <a:pt x="174390" y="2255061"/>
                  </a:lnTo>
                  <a:lnTo>
                    <a:pt x="195842" y="2294687"/>
                  </a:lnTo>
                  <a:lnTo>
                    <a:pt x="218407" y="2333606"/>
                  </a:lnTo>
                  <a:lnTo>
                    <a:pt x="242065" y="2371796"/>
                  </a:lnTo>
                  <a:lnTo>
                    <a:pt x="266793" y="2409237"/>
                  </a:lnTo>
                  <a:lnTo>
                    <a:pt x="292570" y="2445906"/>
                  </a:lnTo>
                  <a:lnTo>
                    <a:pt x="319376" y="2481783"/>
                  </a:lnTo>
                  <a:lnTo>
                    <a:pt x="347188" y="2516847"/>
                  </a:lnTo>
                  <a:lnTo>
                    <a:pt x="375986" y="2551075"/>
                  </a:lnTo>
                  <a:lnTo>
                    <a:pt x="405748" y="2584447"/>
                  </a:lnTo>
                  <a:lnTo>
                    <a:pt x="436452" y="2616941"/>
                  </a:lnTo>
                  <a:lnTo>
                    <a:pt x="468078" y="2648536"/>
                  </a:lnTo>
                  <a:lnTo>
                    <a:pt x="500604" y="2679211"/>
                  </a:lnTo>
                  <a:lnTo>
                    <a:pt x="534008" y="2708944"/>
                  </a:lnTo>
                  <a:lnTo>
                    <a:pt x="568270" y="2737714"/>
                  </a:lnTo>
                  <a:lnTo>
                    <a:pt x="603367" y="2765500"/>
                  </a:lnTo>
                  <a:lnTo>
                    <a:pt x="639279" y="2792280"/>
                  </a:lnTo>
                  <a:lnTo>
                    <a:pt x="675985" y="2818033"/>
                  </a:lnTo>
                  <a:lnTo>
                    <a:pt x="713462" y="2842738"/>
                  </a:lnTo>
                  <a:lnTo>
                    <a:pt x="751690" y="2866373"/>
                  </a:lnTo>
                  <a:lnTo>
                    <a:pt x="790647" y="2888917"/>
                  </a:lnTo>
                  <a:lnTo>
                    <a:pt x="830312" y="2910348"/>
                  </a:lnTo>
                  <a:lnTo>
                    <a:pt x="870664" y="2930646"/>
                  </a:lnTo>
                  <a:lnTo>
                    <a:pt x="911681" y="2949789"/>
                  </a:lnTo>
                  <a:lnTo>
                    <a:pt x="953342" y="2967756"/>
                  </a:lnTo>
                  <a:lnTo>
                    <a:pt x="995625" y="2984525"/>
                  </a:lnTo>
                  <a:lnTo>
                    <a:pt x="1038509" y="3000075"/>
                  </a:lnTo>
                  <a:lnTo>
                    <a:pt x="1081974" y="3014385"/>
                  </a:lnTo>
                  <a:lnTo>
                    <a:pt x="1125996" y="3027433"/>
                  </a:lnTo>
                  <a:lnTo>
                    <a:pt x="1170556" y="3039199"/>
                  </a:lnTo>
                  <a:lnTo>
                    <a:pt x="1215632" y="3049660"/>
                  </a:lnTo>
                  <a:lnTo>
                    <a:pt x="1261202" y="3058795"/>
                  </a:lnTo>
                  <a:lnTo>
                    <a:pt x="1307245" y="3066584"/>
                  </a:lnTo>
                  <a:lnTo>
                    <a:pt x="1353740" y="3073004"/>
                  </a:lnTo>
                  <a:lnTo>
                    <a:pt x="1400666" y="3078034"/>
                  </a:lnTo>
                  <a:lnTo>
                    <a:pt x="1448000" y="3081654"/>
                  </a:lnTo>
                  <a:lnTo>
                    <a:pt x="1495723" y="3083842"/>
                  </a:lnTo>
                  <a:lnTo>
                    <a:pt x="1543811" y="3084576"/>
                  </a:lnTo>
                  <a:lnTo>
                    <a:pt x="1591900" y="3083842"/>
                  </a:lnTo>
                  <a:lnTo>
                    <a:pt x="1639623" y="3081654"/>
                  </a:lnTo>
                  <a:lnTo>
                    <a:pt x="1686957" y="3078034"/>
                  </a:lnTo>
                  <a:lnTo>
                    <a:pt x="1733883" y="3073004"/>
                  </a:lnTo>
                  <a:lnTo>
                    <a:pt x="1780378" y="3066584"/>
                  </a:lnTo>
                  <a:lnTo>
                    <a:pt x="1826421" y="3058795"/>
                  </a:lnTo>
                  <a:lnTo>
                    <a:pt x="1871991" y="3049660"/>
                  </a:lnTo>
                  <a:lnTo>
                    <a:pt x="1917067" y="3039199"/>
                  </a:lnTo>
                  <a:lnTo>
                    <a:pt x="1961627" y="3027433"/>
                  </a:lnTo>
                  <a:lnTo>
                    <a:pt x="2005649" y="3014385"/>
                  </a:lnTo>
                  <a:lnTo>
                    <a:pt x="2049114" y="3000075"/>
                  </a:lnTo>
                  <a:lnTo>
                    <a:pt x="2091998" y="2984525"/>
                  </a:lnTo>
                  <a:lnTo>
                    <a:pt x="2134281" y="2967756"/>
                  </a:lnTo>
                  <a:lnTo>
                    <a:pt x="2175942" y="2949789"/>
                  </a:lnTo>
                  <a:lnTo>
                    <a:pt x="2216959" y="2930646"/>
                  </a:lnTo>
                  <a:lnTo>
                    <a:pt x="2257311" y="2910348"/>
                  </a:lnTo>
                  <a:lnTo>
                    <a:pt x="2296976" y="2888917"/>
                  </a:lnTo>
                  <a:lnTo>
                    <a:pt x="2335933" y="2866373"/>
                  </a:lnTo>
                  <a:lnTo>
                    <a:pt x="2374161" y="2842738"/>
                  </a:lnTo>
                  <a:lnTo>
                    <a:pt x="2411638" y="2818033"/>
                  </a:lnTo>
                  <a:lnTo>
                    <a:pt x="2448344" y="2792280"/>
                  </a:lnTo>
                  <a:lnTo>
                    <a:pt x="2484256" y="2765500"/>
                  </a:lnTo>
                  <a:lnTo>
                    <a:pt x="2519353" y="2737714"/>
                  </a:lnTo>
                  <a:lnTo>
                    <a:pt x="2553615" y="2708944"/>
                  </a:lnTo>
                  <a:lnTo>
                    <a:pt x="2587019" y="2679211"/>
                  </a:lnTo>
                  <a:lnTo>
                    <a:pt x="2619545" y="2648536"/>
                  </a:lnTo>
                  <a:lnTo>
                    <a:pt x="2651171" y="2616941"/>
                  </a:lnTo>
                  <a:lnTo>
                    <a:pt x="2681875" y="2584447"/>
                  </a:lnTo>
                  <a:lnTo>
                    <a:pt x="2711637" y="2551075"/>
                  </a:lnTo>
                  <a:lnTo>
                    <a:pt x="2740435" y="2516847"/>
                  </a:lnTo>
                  <a:lnTo>
                    <a:pt x="2768247" y="2481783"/>
                  </a:lnTo>
                  <a:lnTo>
                    <a:pt x="2795053" y="2445906"/>
                  </a:lnTo>
                  <a:lnTo>
                    <a:pt x="2820830" y="2409237"/>
                  </a:lnTo>
                  <a:lnTo>
                    <a:pt x="2845558" y="2371796"/>
                  </a:lnTo>
                  <a:lnTo>
                    <a:pt x="2869216" y="2333606"/>
                  </a:lnTo>
                  <a:lnTo>
                    <a:pt x="2891781" y="2294687"/>
                  </a:lnTo>
                  <a:lnTo>
                    <a:pt x="2913233" y="2255061"/>
                  </a:lnTo>
                  <a:lnTo>
                    <a:pt x="2933550" y="2214750"/>
                  </a:lnTo>
                  <a:lnTo>
                    <a:pt x="2952711" y="2173774"/>
                  </a:lnTo>
                  <a:lnTo>
                    <a:pt x="2970695" y="2132155"/>
                  </a:lnTo>
                  <a:lnTo>
                    <a:pt x="2987480" y="2089914"/>
                  </a:lnTo>
                  <a:lnTo>
                    <a:pt x="3003045" y="2047072"/>
                  </a:lnTo>
                  <a:lnTo>
                    <a:pt x="3017368" y="2003652"/>
                  </a:lnTo>
                  <a:lnTo>
                    <a:pt x="3030428" y="1959674"/>
                  </a:lnTo>
                  <a:lnTo>
                    <a:pt x="3042205" y="1915159"/>
                  </a:lnTo>
                  <a:lnTo>
                    <a:pt x="3052675" y="1870129"/>
                  </a:lnTo>
                  <a:lnTo>
                    <a:pt x="3061819" y="1824605"/>
                  </a:lnTo>
                  <a:lnTo>
                    <a:pt x="3069615" y="1778609"/>
                  </a:lnTo>
                  <a:lnTo>
                    <a:pt x="3076041" y="1732162"/>
                  </a:lnTo>
                  <a:lnTo>
                    <a:pt x="3081076" y="1685285"/>
                  </a:lnTo>
                  <a:lnTo>
                    <a:pt x="3084699" y="1637999"/>
                  </a:lnTo>
                  <a:lnTo>
                    <a:pt x="3086889" y="1590326"/>
                  </a:lnTo>
                  <a:lnTo>
                    <a:pt x="3087623" y="1542288"/>
                  </a:lnTo>
                  <a:lnTo>
                    <a:pt x="3086889" y="1494249"/>
                  </a:lnTo>
                  <a:lnTo>
                    <a:pt x="3084699" y="1446576"/>
                  </a:lnTo>
                  <a:lnTo>
                    <a:pt x="3081076" y="1399290"/>
                  </a:lnTo>
                  <a:lnTo>
                    <a:pt x="3076041" y="1352413"/>
                  </a:lnTo>
                  <a:lnTo>
                    <a:pt x="3069615" y="1305966"/>
                  </a:lnTo>
                  <a:lnTo>
                    <a:pt x="3061819" y="1259970"/>
                  </a:lnTo>
                  <a:lnTo>
                    <a:pt x="3052675" y="1214446"/>
                  </a:lnTo>
                  <a:lnTo>
                    <a:pt x="3042205" y="1169416"/>
                  </a:lnTo>
                  <a:lnTo>
                    <a:pt x="3030428" y="1124901"/>
                  </a:lnTo>
                  <a:lnTo>
                    <a:pt x="3017368" y="1080923"/>
                  </a:lnTo>
                  <a:lnTo>
                    <a:pt x="3003045" y="1037503"/>
                  </a:lnTo>
                  <a:lnTo>
                    <a:pt x="2987480" y="994661"/>
                  </a:lnTo>
                  <a:lnTo>
                    <a:pt x="2970695" y="952420"/>
                  </a:lnTo>
                  <a:lnTo>
                    <a:pt x="2952711" y="910801"/>
                  </a:lnTo>
                  <a:lnTo>
                    <a:pt x="2933550" y="869825"/>
                  </a:lnTo>
                  <a:lnTo>
                    <a:pt x="2913233" y="829514"/>
                  </a:lnTo>
                  <a:lnTo>
                    <a:pt x="2891781" y="789888"/>
                  </a:lnTo>
                  <a:lnTo>
                    <a:pt x="2869216" y="750969"/>
                  </a:lnTo>
                  <a:lnTo>
                    <a:pt x="2845558" y="712779"/>
                  </a:lnTo>
                  <a:lnTo>
                    <a:pt x="2820830" y="675338"/>
                  </a:lnTo>
                  <a:lnTo>
                    <a:pt x="2795053" y="638669"/>
                  </a:lnTo>
                  <a:lnTo>
                    <a:pt x="2768247" y="602792"/>
                  </a:lnTo>
                  <a:lnTo>
                    <a:pt x="2740435" y="567728"/>
                  </a:lnTo>
                  <a:lnTo>
                    <a:pt x="2711637" y="533500"/>
                  </a:lnTo>
                  <a:lnTo>
                    <a:pt x="2681875" y="500128"/>
                  </a:lnTo>
                  <a:lnTo>
                    <a:pt x="2651171" y="467634"/>
                  </a:lnTo>
                  <a:lnTo>
                    <a:pt x="2619545" y="436039"/>
                  </a:lnTo>
                  <a:lnTo>
                    <a:pt x="2587019" y="405364"/>
                  </a:lnTo>
                  <a:lnTo>
                    <a:pt x="2553615" y="375631"/>
                  </a:lnTo>
                  <a:lnTo>
                    <a:pt x="2519353" y="346861"/>
                  </a:lnTo>
                  <a:lnTo>
                    <a:pt x="2484256" y="319075"/>
                  </a:lnTo>
                  <a:lnTo>
                    <a:pt x="2448344" y="292295"/>
                  </a:lnTo>
                  <a:lnTo>
                    <a:pt x="2411638" y="266542"/>
                  </a:lnTo>
                  <a:lnTo>
                    <a:pt x="2374161" y="241837"/>
                  </a:lnTo>
                  <a:lnTo>
                    <a:pt x="2335933" y="218202"/>
                  </a:lnTo>
                  <a:lnTo>
                    <a:pt x="2296976" y="195658"/>
                  </a:lnTo>
                  <a:lnTo>
                    <a:pt x="2257311" y="174227"/>
                  </a:lnTo>
                  <a:lnTo>
                    <a:pt x="2216959" y="153929"/>
                  </a:lnTo>
                  <a:lnTo>
                    <a:pt x="2175942" y="134786"/>
                  </a:lnTo>
                  <a:lnTo>
                    <a:pt x="2134281" y="116819"/>
                  </a:lnTo>
                  <a:lnTo>
                    <a:pt x="2091998" y="100050"/>
                  </a:lnTo>
                  <a:lnTo>
                    <a:pt x="2049114" y="84500"/>
                  </a:lnTo>
                  <a:lnTo>
                    <a:pt x="2005649" y="70190"/>
                  </a:lnTo>
                  <a:lnTo>
                    <a:pt x="1961627" y="57142"/>
                  </a:lnTo>
                  <a:lnTo>
                    <a:pt x="1917067" y="45376"/>
                  </a:lnTo>
                  <a:lnTo>
                    <a:pt x="1871991" y="34915"/>
                  </a:lnTo>
                  <a:lnTo>
                    <a:pt x="1826421" y="25780"/>
                  </a:lnTo>
                  <a:lnTo>
                    <a:pt x="1780378" y="17991"/>
                  </a:lnTo>
                  <a:lnTo>
                    <a:pt x="1733883" y="11571"/>
                  </a:lnTo>
                  <a:lnTo>
                    <a:pt x="1686957" y="6541"/>
                  </a:lnTo>
                  <a:lnTo>
                    <a:pt x="1639623" y="2921"/>
                  </a:lnTo>
                  <a:lnTo>
                    <a:pt x="1591900" y="733"/>
                  </a:lnTo>
                  <a:lnTo>
                    <a:pt x="1543811" y="0"/>
                  </a:lnTo>
                  <a:close/>
                </a:path>
              </a:pathLst>
            </a:custGeom>
            <a:solidFill>
              <a:srgbClr val="041D4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051279" y="3544824"/>
              <a:ext cx="2078736" cy="20970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216863" y="7357118"/>
            <a:ext cx="4707890" cy="1668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635" algn="ctr">
              <a:lnSpc>
                <a:spcPct val="116000"/>
              </a:lnSpc>
              <a:spcBef>
                <a:spcPts val="110"/>
              </a:spcBef>
            </a:pPr>
            <a:r>
              <a:rPr sz="3100" spc="9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Mencari minimal </a:t>
            </a:r>
            <a:r>
              <a:rPr sz="3100" spc="-18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2 </a:t>
            </a:r>
            <a:r>
              <a:rPr sz="3100" spc="-17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3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Penyedia</a:t>
            </a:r>
            <a:r>
              <a:rPr sz="3100" spc="-17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8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yang</a:t>
            </a:r>
            <a:r>
              <a:rPr sz="3100" spc="-17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memiliki </a:t>
            </a:r>
            <a:r>
              <a:rPr sz="3100" spc="-96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7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harga</a:t>
            </a:r>
            <a:r>
              <a:rPr sz="3100" spc="-14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9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termurah</a:t>
            </a:r>
            <a:endParaRPr sz="3100">
              <a:latin typeface="Lucida Sans Unicode" panose="020B0602030504020204"/>
              <a:cs typeface="Lucida Sans Unicode" panose="020B0602030504020204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96656"/>
            <a:ext cx="18287998" cy="199034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1888" y="3901440"/>
            <a:ext cx="2523743" cy="16337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94904" y="3651503"/>
            <a:ext cx="2481072" cy="1883664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334889" y="1084148"/>
            <a:ext cx="8115300" cy="1073785"/>
            <a:chOff x="5334889" y="1084148"/>
            <a:chExt cx="8115300" cy="107378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889" y="1084148"/>
              <a:ext cx="4331462" cy="1073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85148" y="1084148"/>
              <a:ext cx="585825" cy="1073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78010" y="1084148"/>
              <a:ext cx="3971798" cy="10732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830451" y="6567881"/>
            <a:ext cx="3479165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E-PURCHASING</a:t>
            </a:r>
            <a:endParaRPr sz="3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6033" y="6567881"/>
            <a:ext cx="4718685" cy="2457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178435" algn="ctr">
              <a:lnSpc>
                <a:spcPct val="100000"/>
              </a:lnSpc>
              <a:spcBef>
                <a:spcPts val="105"/>
              </a:spcBef>
            </a:pPr>
            <a:r>
              <a:rPr sz="3500" b="1" spc="-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PENJARINGAN</a:t>
            </a:r>
            <a:endParaRPr sz="3500">
              <a:latin typeface="Arial" panose="020B0604020202020204"/>
              <a:cs typeface="Arial" panose="020B0604020202020204"/>
            </a:endParaRPr>
          </a:p>
          <a:p>
            <a:pPr marL="12700" marR="5080" indent="-635" algn="ctr">
              <a:lnSpc>
                <a:spcPct val="116000"/>
              </a:lnSpc>
              <a:spcBef>
                <a:spcPts val="2020"/>
              </a:spcBef>
            </a:pPr>
            <a:r>
              <a:rPr sz="3100" spc="8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Paket </a:t>
            </a:r>
            <a:r>
              <a:rPr sz="3100" spc="-4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dikirim </a:t>
            </a:r>
            <a:r>
              <a:rPr sz="3100" spc="-2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ke </a:t>
            </a:r>
            <a:r>
              <a:rPr sz="3100" spc="19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semua </a:t>
            </a:r>
            <a:r>
              <a:rPr sz="3100" spc="-969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3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penyedia</a:t>
            </a:r>
            <a:r>
              <a:rPr sz="3100" spc="-14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3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kategori</a:t>
            </a:r>
            <a:r>
              <a:rPr sz="3100" spc="-16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8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yang </a:t>
            </a:r>
            <a:r>
              <a:rPr sz="3100" spc="-96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20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s</a:t>
            </a:r>
            <a:r>
              <a:rPr sz="3100" spc="20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3100" spc="33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ma</a:t>
            </a:r>
            <a:r>
              <a:rPr sz="3100" spc="-14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9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selama</a:t>
            </a:r>
            <a:r>
              <a:rPr sz="3100" spc="-13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-14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3</a:t>
            </a:r>
            <a:r>
              <a:rPr sz="3100" spc="-16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6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h</a:t>
            </a:r>
            <a:r>
              <a:rPr sz="3100" spc="4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ari</a:t>
            </a:r>
            <a:endParaRPr sz="310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80721" y="6567881"/>
            <a:ext cx="5423535" cy="1911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500" b="1" spc="-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PENGADAAN</a:t>
            </a:r>
            <a:r>
              <a:rPr sz="3500" b="1" spc="-3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500" b="1" spc="-1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3500" b="1" spc="-2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3500" b="1" spc="-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NGSUNG</a:t>
            </a:r>
            <a:endParaRPr sz="3500">
              <a:latin typeface="Arial" panose="020B0604020202020204"/>
              <a:cs typeface="Arial" panose="020B0604020202020204"/>
            </a:endParaRPr>
          </a:p>
          <a:p>
            <a:pPr marL="110490" marR="107315" algn="ctr">
              <a:lnSpc>
                <a:spcPct val="116000"/>
              </a:lnSpc>
              <a:spcBef>
                <a:spcPts val="2005"/>
              </a:spcBef>
            </a:pPr>
            <a:r>
              <a:rPr sz="3100" spc="8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Me</a:t>
            </a:r>
            <a:r>
              <a:rPr sz="3100" spc="7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n</a:t>
            </a:r>
            <a:r>
              <a:rPr sz="3100" spc="6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un</a:t>
            </a:r>
            <a:r>
              <a:rPr sz="3100" spc="-4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j</a:t>
            </a:r>
            <a:r>
              <a:rPr sz="3100" spc="-7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u</a:t>
            </a:r>
            <a:r>
              <a:rPr sz="3100" spc="-22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k</a:t>
            </a:r>
            <a:r>
              <a:rPr sz="3100" spc="-17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-969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1</a:t>
            </a:r>
            <a:r>
              <a:rPr sz="3100" spc="-15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2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pe</a:t>
            </a:r>
            <a:r>
              <a:rPr sz="3100" spc="13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n</a:t>
            </a:r>
            <a:r>
              <a:rPr sz="3100" spc="15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y</a:t>
            </a:r>
            <a:r>
              <a:rPr sz="3100" spc="16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3100" spc="12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dia</a:t>
            </a:r>
            <a:r>
              <a:rPr sz="3100" spc="-12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17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ya</a:t>
            </a:r>
            <a:r>
              <a:rPr sz="3100" spc="21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n</a:t>
            </a:r>
            <a:r>
              <a:rPr sz="3100" spc="10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g  </a:t>
            </a:r>
            <a:r>
              <a:rPr sz="3100" spc="7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terdaftar</a:t>
            </a:r>
            <a:r>
              <a:rPr sz="3100" spc="-13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di</a:t>
            </a:r>
            <a:r>
              <a:rPr sz="3100" spc="-145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3100" spc="-80" dirty="0">
                <a:solidFill>
                  <a:srgbClr val="041D40"/>
                </a:solidFill>
                <a:latin typeface="Lucida Sans Unicode" panose="020B0602030504020204"/>
                <a:cs typeface="Lucida Sans Unicode" panose="020B0602030504020204"/>
              </a:rPr>
              <a:t>DRM</a:t>
            </a:r>
            <a:endParaRPr sz="3100">
              <a:latin typeface="Lucida Sans Unicode" panose="020B0602030504020204"/>
              <a:cs typeface="Lucida Sans Unicode" panose="020B060203050402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5431028"/>
            <a:ext cx="9215247" cy="48559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57703" cy="459245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03060" y="2379863"/>
            <a:ext cx="4378325" cy="7733665"/>
            <a:chOff x="4803060" y="2379863"/>
            <a:chExt cx="4378325" cy="7733665"/>
          </a:xfrm>
        </p:grpSpPr>
        <p:sp>
          <p:nvSpPr>
            <p:cNvPr id="5" name="object 5"/>
            <p:cNvSpPr/>
            <p:nvPr/>
          </p:nvSpPr>
          <p:spPr>
            <a:xfrm>
              <a:off x="4839823" y="2416790"/>
              <a:ext cx="4305300" cy="7660005"/>
            </a:xfrm>
            <a:custGeom>
              <a:avLst/>
              <a:gdLst/>
              <a:ahLst/>
              <a:cxnLst/>
              <a:rect l="l" t="t" r="r" b="b"/>
              <a:pathLst>
                <a:path w="4305300" h="7660005">
                  <a:moveTo>
                    <a:pt x="3096217" y="0"/>
                  </a:moveTo>
                  <a:lnTo>
                    <a:pt x="3049670" y="2940"/>
                  </a:lnTo>
                  <a:lnTo>
                    <a:pt x="456838" y="283610"/>
                  </a:lnTo>
                  <a:lnTo>
                    <a:pt x="410762" y="290696"/>
                  </a:lnTo>
                  <a:lnTo>
                    <a:pt x="366281" y="301702"/>
                  </a:lnTo>
                  <a:lnTo>
                    <a:pt x="323556" y="316429"/>
                  </a:lnTo>
                  <a:lnTo>
                    <a:pt x="282750" y="334675"/>
                  </a:lnTo>
                  <a:lnTo>
                    <a:pt x="244021" y="356243"/>
                  </a:lnTo>
                  <a:lnTo>
                    <a:pt x="207533" y="380930"/>
                  </a:lnTo>
                  <a:lnTo>
                    <a:pt x="173444" y="408537"/>
                  </a:lnTo>
                  <a:lnTo>
                    <a:pt x="141873" y="438915"/>
                  </a:lnTo>
                  <a:lnTo>
                    <a:pt x="113113" y="471713"/>
                  </a:lnTo>
                  <a:lnTo>
                    <a:pt x="87192" y="506881"/>
                  </a:lnTo>
                  <a:lnTo>
                    <a:pt x="64315" y="544169"/>
                  </a:lnTo>
                  <a:lnTo>
                    <a:pt x="44643" y="583377"/>
                  </a:lnTo>
                  <a:lnTo>
                    <a:pt x="28338" y="624305"/>
                  </a:lnTo>
                  <a:lnTo>
                    <a:pt x="15560" y="666753"/>
                  </a:lnTo>
                  <a:lnTo>
                    <a:pt x="6470" y="710521"/>
                  </a:lnTo>
                  <a:lnTo>
                    <a:pt x="1230" y="755409"/>
                  </a:lnTo>
                  <a:lnTo>
                    <a:pt x="0" y="801217"/>
                  </a:lnTo>
                  <a:lnTo>
                    <a:pt x="2940" y="847744"/>
                  </a:lnTo>
                  <a:lnTo>
                    <a:pt x="690899" y="7203002"/>
                  </a:lnTo>
                  <a:lnTo>
                    <a:pt x="698004" y="7249090"/>
                  </a:lnTo>
                  <a:lnTo>
                    <a:pt x="709025" y="7293580"/>
                  </a:lnTo>
                  <a:lnTo>
                    <a:pt x="723762" y="7336311"/>
                  </a:lnTo>
                  <a:lnTo>
                    <a:pt x="742017" y="7377122"/>
                  </a:lnTo>
                  <a:lnTo>
                    <a:pt x="763589" y="7415853"/>
                  </a:lnTo>
                  <a:lnTo>
                    <a:pt x="788280" y="7452344"/>
                  </a:lnTo>
                  <a:lnTo>
                    <a:pt x="815889" y="7486433"/>
                  </a:lnTo>
                  <a:lnTo>
                    <a:pt x="846218" y="7517960"/>
                  </a:lnTo>
                  <a:lnTo>
                    <a:pt x="879066" y="7546764"/>
                  </a:lnTo>
                  <a:lnTo>
                    <a:pt x="914234" y="7572685"/>
                  </a:lnTo>
                  <a:lnTo>
                    <a:pt x="951522" y="7595561"/>
                  </a:lnTo>
                  <a:lnTo>
                    <a:pt x="990732" y="7615233"/>
                  </a:lnTo>
                  <a:lnTo>
                    <a:pt x="1031663" y="7631539"/>
                  </a:lnTo>
                  <a:lnTo>
                    <a:pt x="1074117" y="7644319"/>
                  </a:lnTo>
                  <a:lnTo>
                    <a:pt x="1117893" y="7653412"/>
                  </a:lnTo>
                  <a:lnTo>
                    <a:pt x="1162792" y="7658658"/>
                  </a:lnTo>
                  <a:lnTo>
                    <a:pt x="1208614" y="7659895"/>
                  </a:lnTo>
                  <a:lnTo>
                    <a:pt x="1255160" y="7656964"/>
                  </a:lnTo>
                  <a:lnTo>
                    <a:pt x="2876305" y="7481461"/>
                  </a:lnTo>
                  <a:lnTo>
                    <a:pt x="1168344" y="7481461"/>
                  </a:lnTo>
                  <a:lnTo>
                    <a:pt x="1120800" y="7475048"/>
                  </a:lnTo>
                  <a:lnTo>
                    <a:pt x="1075628" y="7461444"/>
                  </a:lnTo>
                  <a:lnTo>
                    <a:pt x="1033518" y="7441207"/>
                  </a:lnTo>
                  <a:lnTo>
                    <a:pt x="995160" y="7414894"/>
                  </a:lnTo>
                  <a:lnTo>
                    <a:pt x="961244" y="7383060"/>
                  </a:lnTo>
                  <a:lnTo>
                    <a:pt x="932461" y="7346262"/>
                  </a:lnTo>
                  <a:lnTo>
                    <a:pt x="909501" y="7305057"/>
                  </a:lnTo>
                  <a:lnTo>
                    <a:pt x="893055" y="7260001"/>
                  </a:lnTo>
                  <a:lnTo>
                    <a:pt x="883812" y="7211651"/>
                  </a:lnTo>
                  <a:lnTo>
                    <a:pt x="190519" y="807104"/>
                  </a:lnTo>
                  <a:lnTo>
                    <a:pt x="189204" y="757914"/>
                  </a:lnTo>
                  <a:lnTo>
                    <a:pt x="195630" y="710398"/>
                  </a:lnTo>
                  <a:lnTo>
                    <a:pt x="209242" y="665248"/>
                  </a:lnTo>
                  <a:lnTo>
                    <a:pt x="229483" y="623153"/>
                  </a:lnTo>
                  <a:lnTo>
                    <a:pt x="255797" y="584807"/>
                  </a:lnTo>
                  <a:lnTo>
                    <a:pt x="287629" y="550899"/>
                  </a:lnTo>
                  <a:lnTo>
                    <a:pt x="324420" y="522120"/>
                  </a:lnTo>
                  <a:lnTo>
                    <a:pt x="365617" y="499163"/>
                  </a:lnTo>
                  <a:lnTo>
                    <a:pt x="410661" y="482717"/>
                  </a:lnTo>
                  <a:lnTo>
                    <a:pt x="458997" y="473475"/>
                  </a:lnTo>
                  <a:lnTo>
                    <a:pt x="851300" y="431057"/>
                  </a:lnTo>
                  <a:lnTo>
                    <a:pt x="1518011" y="431057"/>
                  </a:lnTo>
                  <a:lnTo>
                    <a:pt x="1519479" y="428359"/>
                  </a:lnTo>
                  <a:lnTo>
                    <a:pt x="1528698" y="420897"/>
                  </a:lnTo>
                  <a:lnTo>
                    <a:pt x="1540275" y="417341"/>
                  </a:lnTo>
                  <a:lnTo>
                    <a:pt x="1978171" y="369970"/>
                  </a:lnTo>
                  <a:lnTo>
                    <a:pt x="2172295" y="369970"/>
                  </a:lnTo>
                  <a:lnTo>
                    <a:pt x="2173116" y="362074"/>
                  </a:lnTo>
                  <a:lnTo>
                    <a:pt x="2181689" y="346491"/>
                  </a:lnTo>
                  <a:lnTo>
                    <a:pt x="2195214" y="335218"/>
                  </a:lnTo>
                  <a:lnTo>
                    <a:pt x="2211978" y="329838"/>
                  </a:lnTo>
                  <a:lnTo>
                    <a:pt x="2708082" y="329838"/>
                  </a:lnTo>
                  <a:lnTo>
                    <a:pt x="2708548" y="313074"/>
                  </a:lnTo>
                  <a:lnTo>
                    <a:pt x="2699658" y="230905"/>
                  </a:lnTo>
                  <a:lnTo>
                    <a:pt x="3090183" y="188614"/>
                  </a:lnTo>
                  <a:lnTo>
                    <a:pt x="3139373" y="187299"/>
                  </a:lnTo>
                  <a:lnTo>
                    <a:pt x="3500162" y="187299"/>
                  </a:lnTo>
                  <a:lnTo>
                    <a:pt x="3488941" y="173444"/>
                  </a:lnTo>
                  <a:lnTo>
                    <a:pt x="3458613" y="141917"/>
                  </a:lnTo>
                  <a:lnTo>
                    <a:pt x="3425765" y="113113"/>
                  </a:lnTo>
                  <a:lnTo>
                    <a:pt x="3390597" y="87192"/>
                  </a:lnTo>
                  <a:lnTo>
                    <a:pt x="3353308" y="64315"/>
                  </a:lnTo>
                  <a:lnTo>
                    <a:pt x="3314098" y="44643"/>
                  </a:lnTo>
                  <a:lnTo>
                    <a:pt x="3273167" y="28338"/>
                  </a:lnTo>
                  <a:lnTo>
                    <a:pt x="3230714" y="15560"/>
                  </a:lnTo>
                  <a:lnTo>
                    <a:pt x="3186938" y="6470"/>
                  </a:lnTo>
                  <a:lnTo>
                    <a:pt x="3142039" y="1230"/>
                  </a:lnTo>
                  <a:lnTo>
                    <a:pt x="3096217" y="0"/>
                  </a:lnTo>
                  <a:close/>
                </a:path>
                <a:path w="4305300" h="7660005">
                  <a:moveTo>
                    <a:pt x="4304756" y="6861423"/>
                  </a:moveTo>
                  <a:lnTo>
                    <a:pt x="4119010" y="6861423"/>
                  </a:lnTo>
                  <a:lnTo>
                    <a:pt x="4120326" y="6910631"/>
                  </a:lnTo>
                  <a:lnTo>
                    <a:pt x="4113900" y="6958162"/>
                  </a:lnTo>
                  <a:lnTo>
                    <a:pt x="4100288" y="7003325"/>
                  </a:lnTo>
                  <a:lnTo>
                    <a:pt x="4080047" y="7045429"/>
                  </a:lnTo>
                  <a:lnTo>
                    <a:pt x="4053732" y="7083782"/>
                  </a:lnTo>
                  <a:lnTo>
                    <a:pt x="4021901" y="7117694"/>
                  </a:lnTo>
                  <a:lnTo>
                    <a:pt x="3985109" y="7146471"/>
                  </a:lnTo>
                  <a:lnTo>
                    <a:pt x="3943913" y="7169424"/>
                  </a:lnTo>
                  <a:lnTo>
                    <a:pt x="3898868" y="7185861"/>
                  </a:lnTo>
                  <a:lnTo>
                    <a:pt x="3850532" y="7195090"/>
                  </a:lnTo>
                  <a:lnTo>
                    <a:pt x="1217568" y="7480129"/>
                  </a:lnTo>
                  <a:lnTo>
                    <a:pt x="1168344" y="7481461"/>
                  </a:lnTo>
                  <a:lnTo>
                    <a:pt x="2876305" y="7481461"/>
                  </a:lnTo>
                  <a:lnTo>
                    <a:pt x="3847992" y="7376268"/>
                  </a:lnTo>
                  <a:lnTo>
                    <a:pt x="3894069" y="7369173"/>
                  </a:lnTo>
                  <a:lnTo>
                    <a:pt x="3938550" y="7358160"/>
                  </a:lnTo>
                  <a:lnTo>
                    <a:pt x="3981274" y="7343429"/>
                  </a:lnTo>
                  <a:lnTo>
                    <a:pt x="4022081" y="7325180"/>
                  </a:lnTo>
                  <a:lnTo>
                    <a:pt x="4060809" y="7303611"/>
                  </a:lnTo>
                  <a:lnTo>
                    <a:pt x="4097298" y="7278924"/>
                  </a:lnTo>
                  <a:lnTo>
                    <a:pt x="4131386" y="7251317"/>
                  </a:lnTo>
                  <a:lnTo>
                    <a:pt x="4162913" y="7220991"/>
                  </a:lnTo>
                  <a:lnTo>
                    <a:pt x="4191718" y="7188145"/>
                  </a:lnTo>
                  <a:lnTo>
                    <a:pt x="4217639" y="7152978"/>
                  </a:lnTo>
                  <a:lnTo>
                    <a:pt x="4240516" y="7115691"/>
                  </a:lnTo>
                  <a:lnTo>
                    <a:pt x="4260187" y="7076483"/>
                  </a:lnTo>
                  <a:lnTo>
                    <a:pt x="4276492" y="7035554"/>
                  </a:lnTo>
                  <a:lnTo>
                    <a:pt x="4289270" y="6993104"/>
                  </a:lnTo>
                  <a:lnTo>
                    <a:pt x="4298360" y="6949332"/>
                  </a:lnTo>
                  <a:lnTo>
                    <a:pt x="4303601" y="6904438"/>
                  </a:lnTo>
                  <a:lnTo>
                    <a:pt x="4304756" y="6861423"/>
                  </a:lnTo>
                  <a:close/>
                </a:path>
                <a:path w="4305300" h="7660005">
                  <a:moveTo>
                    <a:pt x="3500162" y="187299"/>
                  </a:moveTo>
                  <a:lnTo>
                    <a:pt x="3139373" y="187299"/>
                  </a:lnTo>
                  <a:lnTo>
                    <a:pt x="3186889" y="193725"/>
                  </a:lnTo>
                  <a:lnTo>
                    <a:pt x="3232040" y="207337"/>
                  </a:lnTo>
                  <a:lnTo>
                    <a:pt x="3274134" y="227578"/>
                  </a:lnTo>
                  <a:lnTo>
                    <a:pt x="3312481" y="253892"/>
                  </a:lnTo>
                  <a:lnTo>
                    <a:pt x="3346389" y="285724"/>
                  </a:lnTo>
                  <a:lnTo>
                    <a:pt x="3375167" y="322515"/>
                  </a:lnTo>
                  <a:lnTo>
                    <a:pt x="3398125" y="363712"/>
                  </a:lnTo>
                  <a:lnTo>
                    <a:pt x="3414570" y="408756"/>
                  </a:lnTo>
                  <a:lnTo>
                    <a:pt x="3423812" y="457092"/>
                  </a:lnTo>
                  <a:lnTo>
                    <a:pt x="4117105" y="6861626"/>
                  </a:lnTo>
                  <a:lnTo>
                    <a:pt x="4119010" y="6861423"/>
                  </a:lnTo>
                  <a:lnTo>
                    <a:pt x="4304756" y="6861423"/>
                  </a:lnTo>
                  <a:lnTo>
                    <a:pt x="4304831" y="6858622"/>
                  </a:lnTo>
                  <a:lnTo>
                    <a:pt x="4301890" y="6812083"/>
                  </a:lnTo>
                  <a:lnTo>
                    <a:pt x="3613931" y="456838"/>
                  </a:lnTo>
                  <a:lnTo>
                    <a:pt x="3606827" y="410762"/>
                  </a:lnTo>
                  <a:lnTo>
                    <a:pt x="3595806" y="366281"/>
                  </a:lnTo>
                  <a:lnTo>
                    <a:pt x="3581068" y="323556"/>
                  </a:lnTo>
                  <a:lnTo>
                    <a:pt x="3562814" y="282750"/>
                  </a:lnTo>
                  <a:lnTo>
                    <a:pt x="3541241" y="244021"/>
                  </a:lnTo>
                  <a:lnTo>
                    <a:pt x="3516550" y="207533"/>
                  </a:lnTo>
                  <a:lnTo>
                    <a:pt x="3500162" y="187299"/>
                  </a:lnTo>
                  <a:close/>
                </a:path>
                <a:path w="4305300" h="7660005">
                  <a:moveTo>
                    <a:pt x="1518011" y="431057"/>
                  </a:moveTo>
                  <a:lnTo>
                    <a:pt x="851300" y="431057"/>
                  </a:lnTo>
                  <a:lnTo>
                    <a:pt x="860190" y="513099"/>
                  </a:lnTo>
                  <a:lnTo>
                    <a:pt x="871142" y="557333"/>
                  </a:lnTo>
                  <a:lnTo>
                    <a:pt x="892726" y="595950"/>
                  </a:lnTo>
                  <a:lnTo>
                    <a:pt x="923087" y="627463"/>
                  </a:lnTo>
                  <a:lnTo>
                    <a:pt x="960370" y="650382"/>
                  </a:lnTo>
                  <a:lnTo>
                    <a:pt x="1002718" y="663218"/>
                  </a:lnTo>
                  <a:lnTo>
                    <a:pt x="1048277" y="664483"/>
                  </a:lnTo>
                  <a:lnTo>
                    <a:pt x="2557291" y="501034"/>
                  </a:lnTo>
                  <a:lnTo>
                    <a:pt x="2601471" y="490083"/>
                  </a:lnTo>
                  <a:lnTo>
                    <a:pt x="2620493" y="479444"/>
                  </a:lnTo>
                  <a:lnTo>
                    <a:pt x="1547006" y="479444"/>
                  </a:lnTo>
                  <a:lnTo>
                    <a:pt x="1534931" y="478440"/>
                  </a:lnTo>
                  <a:lnTo>
                    <a:pt x="1524321" y="473126"/>
                  </a:lnTo>
                  <a:lnTo>
                    <a:pt x="1516449" y="464049"/>
                  </a:lnTo>
                  <a:lnTo>
                    <a:pt x="1512589" y="451758"/>
                  </a:lnTo>
                  <a:lnTo>
                    <a:pt x="1513736" y="438915"/>
                  </a:lnTo>
                  <a:lnTo>
                    <a:pt x="1518011" y="431057"/>
                  </a:lnTo>
                  <a:close/>
                </a:path>
                <a:path w="4305300" h="7660005">
                  <a:moveTo>
                    <a:pt x="2172295" y="369970"/>
                  </a:moveTo>
                  <a:lnTo>
                    <a:pt x="1978171" y="369970"/>
                  </a:lnTo>
                  <a:lnTo>
                    <a:pt x="1990175" y="370974"/>
                  </a:lnTo>
                  <a:lnTo>
                    <a:pt x="2000761" y="376289"/>
                  </a:lnTo>
                  <a:lnTo>
                    <a:pt x="2008657" y="385365"/>
                  </a:lnTo>
                  <a:lnTo>
                    <a:pt x="2012588" y="397656"/>
                  </a:lnTo>
                  <a:lnTo>
                    <a:pt x="2011370" y="410426"/>
                  </a:lnTo>
                  <a:lnTo>
                    <a:pt x="2005603" y="420945"/>
                  </a:lnTo>
                  <a:lnTo>
                    <a:pt x="1996408" y="428392"/>
                  </a:lnTo>
                  <a:lnTo>
                    <a:pt x="1984902" y="431946"/>
                  </a:lnTo>
                  <a:lnTo>
                    <a:pt x="1547006" y="479444"/>
                  </a:lnTo>
                  <a:lnTo>
                    <a:pt x="2620493" y="479444"/>
                  </a:lnTo>
                  <a:lnTo>
                    <a:pt x="2640053" y="468503"/>
                  </a:lnTo>
                  <a:lnTo>
                    <a:pt x="2671544" y="438153"/>
                  </a:lnTo>
                  <a:lnTo>
                    <a:pt x="2681996" y="421151"/>
                  </a:lnTo>
                  <a:lnTo>
                    <a:pt x="2221884" y="421151"/>
                  </a:lnTo>
                  <a:lnTo>
                    <a:pt x="2203537" y="419496"/>
                  </a:lnTo>
                  <a:lnTo>
                    <a:pt x="2187975" y="411341"/>
                  </a:lnTo>
                  <a:lnTo>
                    <a:pt x="2176700" y="397898"/>
                  </a:lnTo>
                  <a:lnTo>
                    <a:pt x="2171211" y="380384"/>
                  </a:lnTo>
                  <a:lnTo>
                    <a:pt x="2172295" y="369970"/>
                  </a:lnTo>
                  <a:close/>
                </a:path>
                <a:path w="4305300" h="7660005">
                  <a:moveTo>
                    <a:pt x="2708082" y="329838"/>
                  </a:moveTo>
                  <a:lnTo>
                    <a:pt x="2211978" y="329838"/>
                  </a:lnTo>
                  <a:lnTo>
                    <a:pt x="2230252" y="331422"/>
                  </a:lnTo>
                  <a:lnTo>
                    <a:pt x="2245776" y="339554"/>
                  </a:lnTo>
                  <a:lnTo>
                    <a:pt x="2257037" y="353020"/>
                  </a:lnTo>
                  <a:lnTo>
                    <a:pt x="2262524" y="370605"/>
                  </a:lnTo>
                  <a:lnTo>
                    <a:pt x="2260943" y="388879"/>
                  </a:lnTo>
                  <a:lnTo>
                    <a:pt x="2252825" y="404403"/>
                  </a:lnTo>
                  <a:lnTo>
                    <a:pt x="2239396" y="415664"/>
                  </a:lnTo>
                  <a:lnTo>
                    <a:pt x="2221884" y="421151"/>
                  </a:lnTo>
                  <a:lnTo>
                    <a:pt x="2681996" y="421151"/>
                  </a:lnTo>
                  <a:lnTo>
                    <a:pt x="2694451" y="400892"/>
                  </a:lnTo>
                  <a:lnTo>
                    <a:pt x="2707284" y="358580"/>
                  </a:lnTo>
                  <a:lnTo>
                    <a:pt x="2708082" y="3298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027" y="2604020"/>
              <a:ext cx="3929251" cy="72942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352413" y="2786761"/>
              <a:ext cx="500380" cy="109855"/>
            </a:xfrm>
            <a:custGeom>
              <a:avLst/>
              <a:gdLst/>
              <a:ahLst/>
              <a:cxnLst/>
              <a:rect l="l" t="t" r="r" b="b"/>
              <a:pathLst>
                <a:path w="500379" h="109855">
                  <a:moveTo>
                    <a:pt x="465582" y="0"/>
                  </a:moveTo>
                  <a:lnTo>
                    <a:pt x="27686" y="47371"/>
                  </a:lnTo>
                  <a:lnTo>
                    <a:pt x="0" y="81788"/>
                  </a:lnTo>
                  <a:lnTo>
                    <a:pt x="3859" y="94079"/>
                  </a:lnTo>
                  <a:lnTo>
                    <a:pt x="11731" y="103155"/>
                  </a:lnTo>
                  <a:lnTo>
                    <a:pt x="22342" y="108469"/>
                  </a:lnTo>
                  <a:lnTo>
                    <a:pt x="34416" y="109474"/>
                  </a:lnTo>
                  <a:lnTo>
                    <a:pt x="472313" y="61975"/>
                  </a:lnTo>
                  <a:lnTo>
                    <a:pt x="483818" y="58421"/>
                  </a:lnTo>
                  <a:lnTo>
                    <a:pt x="493013" y="50974"/>
                  </a:lnTo>
                  <a:lnTo>
                    <a:pt x="498780" y="40455"/>
                  </a:lnTo>
                  <a:lnTo>
                    <a:pt x="499998" y="27686"/>
                  </a:lnTo>
                  <a:lnTo>
                    <a:pt x="496067" y="15394"/>
                  </a:lnTo>
                  <a:lnTo>
                    <a:pt x="488172" y="6318"/>
                  </a:lnTo>
                  <a:lnTo>
                    <a:pt x="477585" y="1004"/>
                  </a:lnTo>
                  <a:lnTo>
                    <a:pt x="465582" y="0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876" y="2746629"/>
              <a:ext cx="91662" cy="9131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17872" y="3708272"/>
              <a:ext cx="3930015" cy="1762760"/>
            </a:xfrm>
            <a:custGeom>
              <a:avLst/>
              <a:gdLst/>
              <a:ahLst/>
              <a:cxnLst/>
              <a:rect l="l" t="t" r="r" b="b"/>
              <a:pathLst>
                <a:path w="3930015" h="1762760">
                  <a:moveTo>
                    <a:pt x="69215" y="306451"/>
                  </a:moveTo>
                  <a:lnTo>
                    <a:pt x="35941" y="0"/>
                  </a:lnTo>
                  <a:lnTo>
                    <a:pt x="20764" y="4546"/>
                  </a:lnTo>
                  <a:lnTo>
                    <a:pt x="8864" y="13957"/>
                  </a:lnTo>
                  <a:lnTo>
                    <a:pt x="1524" y="27063"/>
                  </a:lnTo>
                  <a:lnTo>
                    <a:pt x="0" y="42672"/>
                  </a:lnTo>
                  <a:lnTo>
                    <a:pt x="24638" y="270764"/>
                  </a:lnTo>
                  <a:lnTo>
                    <a:pt x="29527" y="285902"/>
                  </a:lnTo>
                  <a:lnTo>
                    <a:pt x="39585" y="297713"/>
                  </a:lnTo>
                  <a:lnTo>
                    <a:pt x="53314" y="304965"/>
                  </a:lnTo>
                  <a:lnTo>
                    <a:pt x="69215" y="306451"/>
                  </a:lnTo>
                  <a:close/>
                </a:path>
                <a:path w="3930015" h="1762760">
                  <a:moveTo>
                    <a:pt x="153670" y="1087501"/>
                  </a:moveTo>
                  <a:lnTo>
                    <a:pt x="93853" y="534543"/>
                  </a:lnTo>
                  <a:lnTo>
                    <a:pt x="78676" y="539165"/>
                  </a:lnTo>
                  <a:lnTo>
                    <a:pt x="66776" y="548601"/>
                  </a:lnTo>
                  <a:lnTo>
                    <a:pt x="59436" y="561682"/>
                  </a:lnTo>
                  <a:lnTo>
                    <a:pt x="57912" y="577215"/>
                  </a:lnTo>
                  <a:lnTo>
                    <a:pt x="109220" y="1051687"/>
                  </a:lnTo>
                  <a:lnTo>
                    <a:pt x="114109" y="1066825"/>
                  </a:lnTo>
                  <a:lnTo>
                    <a:pt x="124155" y="1078649"/>
                  </a:lnTo>
                  <a:lnTo>
                    <a:pt x="137845" y="1085951"/>
                  </a:lnTo>
                  <a:lnTo>
                    <a:pt x="153670" y="1087501"/>
                  </a:lnTo>
                  <a:close/>
                </a:path>
                <a:path w="3930015" h="1762760">
                  <a:moveTo>
                    <a:pt x="226822" y="1762633"/>
                  </a:moveTo>
                  <a:lnTo>
                    <a:pt x="166751" y="1207897"/>
                  </a:lnTo>
                  <a:lnTo>
                    <a:pt x="151612" y="1212799"/>
                  </a:lnTo>
                  <a:lnTo>
                    <a:pt x="139788" y="1222844"/>
                  </a:lnTo>
                  <a:lnTo>
                    <a:pt x="132486" y="1236535"/>
                  </a:lnTo>
                  <a:lnTo>
                    <a:pt x="130937" y="1252347"/>
                  </a:lnTo>
                  <a:lnTo>
                    <a:pt x="182372" y="1726819"/>
                  </a:lnTo>
                  <a:lnTo>
                    <a:pt x="187198" y="1741957"/>
                  </a:lnTo>
                  <a:lnTo>
                    <a:pt x="197256" y="1753781"/>
                  </a:lnTo>
                  <a:lnTo>
                    <a:pt x="210972" y="1761083"/>
                  </a:lnTo>
                  <a:lnTo>
                    <a:pt x="226822" y="1762633"/>
                  </a:lnTo>
                  <a:close/>
                </a:path>
                <a:path w="3930015" h="1762760">
                  <a:moveTo>
                    <a:pt x="3929634" y="1162304"/>
                  </a:moveTo>
                  <a:lnTo>
                    <a:pt x="3842131" y="354076"/>
                  </a:lnTo>
                  <a:lnTo>
                    <a:pt x="3813441" y="319760"/>
                  </a:lnTo>
                  <a:lnTo>
                    <a:pt x="3797554" y="318262"/>
                  </a:lnTo>
                  <a:lnTo>
                    <a:pt x="3893820" y="1206881"/>
                  </a:lnTo>
                  <a:lnTo>
                    <a:pt x="3908945" y="1201991"/>
                  </a:lnTo>
                  <a:lnTo>
                    <a:pt x="3920769" y="1191933"/>
                  </a:lnTo>
                  <a:lnTo>
                    <a:pt x="3928072" y="1178204"/>
                  </a:lnTo>
                  <a:lnTo>
                    <a:pt x="3929634" y="1162304"/>
                  </a:lnTo>
                  <a:close/>
                </a:path>
              </a:pathLst>
            </a:custGeom>
            <a:solidFill>
              <a:srgbClr val="2D2D2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803060" y="2379863"/>
              <a:ext cx="4378325" cy="7733665"/>
            </a:xfrm>
            <a:custGeom>
              <a:avLst/>
              <a:gdLst/>
              <a:ahLst/>
              <a:cxnLst/>
              <a:rect l="l" t="t" r="r" b="b"/>
              <a:pathLst>
                <a:path w="4378325" h="7733665">
                  <a:moveTo>
                    <a:pt x="3133334" y="0"/>
                  </a:moveTo>
                  <a:lnTo>
                    <a:pt x="3084401" y="3164"/>
                  </a:lnTo>
                  <a:lnTo>
                    <a:pt x="489664" y="283961"/>
                  </a:lnTo>
                  <a:lnTo>
                    <a:pt x="441122" y="291434"/>
                  </a:lnTo>
                  <a:lnTo>
                    <a:pt x="394124" y="303025"/>
                  </a:lnTo>
                  <a:lnTo>
                    <a:pt x="348883" y="318495"/>
                  </a:lnTo>
                  <a:lnTo>
                    <a:pt x="305609" y="337603"/>
                  </a:lnTo>
                  <a:lnTo>
                    <a:pt x="264514" y="360110"/>
                  </a:lnTo>
                  <a:lnTo>
                    <a:pt x="225809" y="385778"/>
                  </a:lnTo>
                  <a:lnTo>
                    <a:pt x="189706" y="414365"/>
                  </a:lnTo>
                  <a:lnTo>
                    <a:pt x="156416" y="445632"/>
                  </a:lnTo>
                  <a:lnTo>
                    <a:pt x="130520" y="474904"/>
                  </a:lnTo>
                  <a:lnTo>
                    <a:pt x="121872" y="484494"/>
                  </a:lnTo>
                  <a:lnTo>
                    <a:pt x="98107" y="516086"/>
                  </a:lnTo>
                  <a:lnTo>
                    <a:pt x="70574" y="561943"/>
                  </a:lnTo>
                  <a:lnTo>
                    <a:pt x="52911" y="597143"/>
                  </a:lnTo>
                  <a:lnTo>
                    <a:pt x="36784" y="633684"/>
                  </a:lnTo>
                  <a:lnTo>
                    <a:pt x="19446" y="684726"/>
                  </a:lnTo>
                  <a:lnTo>
                    <a:pt x="9350" y="723635"/>
                  </a:lnTo>
                  <a:lnTo>
                    <a:pt x="3653" y="764283"/>
                  </a:lnTo>
                  <a:lnTo>
                    <a:pt x="450" y="805098"/>
                  </a:lnTo>
                  <a:lnTo>
                    <a:pt x="0" y="832919"/>
                  </a:lnTo>
                  <a:lnTo>
                    <a:pt x="954" y="860930"/>
                  </a:lnTo>
                  <a:lnTo>
                    <a:pt x="691213" y="7243879"/>
                  </a:lnTo>
                  <a:lnTo>
                    <a:pt x="698316" y="7290701"/>
                  </a:lnTo>
                  <a:lnTo>
                    <a:pt x="709197" y="7335997"/>
                  </a:lnTo>
                  <a:lnTo>
                    <a:pt x="723674" y="7379619"/>
                  </a:lnTo>
                  <a:lnTo>
                    <a:pt x="741565" y="7421422"/>
                  </a:lnTo>
                  <a:lnTo>
                    <a:pt x="762688" y="7461258"/>
                  </a:lnTo>
                  <a:lnTo>
                    <a:pt x="786861" y="7498981"/>
                  </a:lnTo>
                  <a:lnTo>
                    <a:pt x="813901" y="7534444"/>
                  </a:lnTo>
                  <a:lnTo>
                    <a:pt x="843628" y="7567502"/>
                  </a:lnTo>
                  <a:lnTo>
                    <a:pt x="875859" y="7598006"/>
                  </a:lnTo>
                  <a:lnTo>
                    <a:pt x="910413" y="7625811"/>
                  </a:lnTo>
                  <a:lnTo>
                    <a:pt x="947106" y="7650770"/>
                  </a:lnTo>
                  <a:lnTo>
                    <a:pt x="985757" y="7672736"/>
                  </a:lnTo>
                  <a:lnTo>
                    <a:pt x="1026185" y="7691563"/>
                  </a:lnTo>
                  <a:lnTo>
                    <a:pt x="1068207" y="7707104"/>
                  </a:lnTo>
                  <a:lnTo>
                    <a:pt x="1111641" y="7719213"/>
                  </a:lnTo>
                  <a:lnTo>
                    <a:pt x="1156305" y="7727742"/>
                  </a:lnTo>
                  <a:lnTo>
                    <a:pt x="1202018" y="7732546"/>
                  </a:lnTo>
                  <a:lnTo>
                    <a:pt x="1248597" y="7733478"/>
                  </a:lnTo>
                  <a:lnTo>
                    <a:pt x="1295860" y="7730390"/>
                  </a:lnTo>
                  <a:lnTo>
                    <a:pt x="1589045" y="7698651"/>
                  </a:lnTo>
                  <a:lnTo>
                    <a:pt x="1245522" y="7698651"/>
                  </a:lnTo>
                  <a:lnTo>
                    <a:pt x="1199715" y="7697413"/>
                  </a:lnTo>
                  <a:lnTo>
                    <a:pt x="1154827" y="7692167"/>
                  </a:lnTo>
                  <a:lnTo>
                    <a:pt x="1111059" y="7683073"/>
                  </a:lnTo>
                  <a:lnTo>
                    <a:pt x="1068611" y="7670293"/>
                  </a:lnTo>
                  <a:lnTo>
                    <a:pt x="1027683" y="7653986"/>
                  </a:lnTo>
                  <a:lnTo>
                    <a:pt x="988475" y="7634313"/>
                  </a:lnTo>
                  <a:lnTo>
                    <a:pt x="951187" y="7611436"/>
                  </a:lnTo>
                  <a:lnTo>
                    <a:pt x="916019" y="7585515"/>
                  </a:lnTo>
                  <a:lnTo>
                    <a:pt x="883171" y="7556711"/>
                  </a:lnTo>
                  <a:lnTo>
                    <a:pt x="852843" y="7525183"/>
                  </a:lnTo>
                  <a:lnTo>
                    <a:pt x="825236" y="7491094"/>
                  </a:lnTo>
                  <a:lnTo>
                    <a:pt x="800548" y="7454604"/>
                  </a:lnTo>
                  <a:lnTo>
                    <a:pt x="778981" y="7415873"/>
                  </a:lnTo>
                  <a:lnTo>
                    <a:pt x="760734" y="7375062"/>
                  </a:lnTo>
                  <a:lnTo>
                    <a:pt x="746008" y="7332332"/>
                  </a:lnTo>
                  <a:lnTo>
                    <a:pt x="735002" y="7287844"/>
                  </a:lnTo>
                  <a:lnTo>
                    <a:pt x="727916" y="7241758"/>
                  </a:lnTo>
                  <a:lnTo>
                    <a:pt x="39957" y="886576"/>
                  </a:lnTo>
                  <a:lnTo>
                    <a:pt x="36976" y="839749"/>
                  </a:lnTo>
                  <a:lnTo>
                    <a:pt x="38171" y="793674"/>
                  </a:lnTo>
                  <a:lnTo>
                    <a:pt x="43380" y="748551"/>
                  </a:lnTo>
                  <a:lnTo>
                    <a:pt x="52442" y="704577"/>
                  </a:lnTo>
                  <a:lnTo>
                    <a:pt x="65196" y="661950"/>
                  </a:lnTo>
                  <a:lnTo>
                    <a:pt x="81481" y="620869"/>
                  </a:lnTo>
                  <a:lnTo>
                    <a:pt x="101135" y="581531"/>
                  </a:lnTo>
                  <a:lnTo>
                    <a:pt x="123998" y="544135"/>
                  </a:lnTo>
                  <a:lnTo>
                    <a:pt x="149907" y="508878"/>
                  </a:lnTo>
                  <a:lnTo>
                    <a:pt x="178702" y="475960"/>
                  </a:lnTo>
                  <a:lnTo>
                    <a:pt x="210222" y="445577"/>
                  </a:lnTo>
                  <a:lnTo>
                    <a:pt x="244305" y="417928"/>
                  </a:lnTo>
                  <a:lnTo>
                    <a:pt x="280789" y="393210"/>
                  </a:lnTo>
                  <a:lnTo>
                    <a:pt x="319515" y="371623"/>
                  </a:lnTo>
                  <a:lnTo>
                    <a:pt x="360320" y="353364"/>
                  </a:lnTo>
                  <a:lnTo>
                    <a:pt x="403044" y="338632"/>
                  </a:lnTo>
                  <a:lnTo>
                    <a:pt x="447524" y="327623"/>
                  </a:lnTo>
                  <a:lnTo>
                    <a:pt x="493601" y="320537"/>
                  </a:lnTo>
                  <a:lnTo>
                    <a:pt x="3086433" y="39867"/>
                  </a:lnTo>
                  <a:lnTo>
                    <a:pt x="3132979" y="36927"/>
                  </a:lnTo>
                  <a:lnTo>
                    <a:pt x="3341280" y="36927"/>
                  </a:lnTo>
                  <a:lnTo>
                    <a:pt x="3319720" y="28566"/>
                  </a:lnTo>
                  <a:lnTo>
                    <a:pt x="3274901" y="15499"/>
                  </a:lnTo>
                  <a:lnTo>
                    <a:pt x="3228772" y="6296"/>
                  </a:lnTo>
                  <a:lnTo>
                    <a:pt x="3181520" y="1087"/>
                  </a:lnTo>
                  <a:lnTo>
                    <a:pt x="3133334" y="0"/>
                  </a:lnTo>
                  <a:close/>
                </a:path>
                <a:path w="4378325" h="7733665">
                  <a:moveTo>
                    <a:pt x="3341280" y="36927"/>
                  </a:moveTo>
                  <a:lnTo>
                    <a:pt x="3132979" y="36927"/>
                  </a:lnTo>
                  <a:lnTo>
                    <a:pt x="3178802" y="38157"/>
                  </a:lnTo>
                  <a:lnTo>
                    <a:pt x="3223700" y="43397"/>
                  </a:lnTo>
                  <a:lnTo>
                    <a:pt x="3267476" y="52487"/>
                  </a:lnTo>
                  <a:lnTo>
                    <a:pt x="3309930" y="65265"/>
                  </a:lnTo>
                  <a:lnTo>
                    <a:pt x="3350861" y="81570"/>
                  </a:lnTo>
                  <a:lnTo>
                    <a:pt x="3390071" y="101242"/>
                  </a:lnTo>
                  <a:lnTo>
                    <a:pt x="3427359" y="124119"/>
                  </a:lnTo>
                  <a:lnTo>
                    <a:pt x="3462527" y="150040"/>
                  </a:lnTo>
                  <a:lnTo>
                    <a:pt x="3495375" y="178844"/>
                  </a:lnTo>
                  <a:lnTo>
                    <a:pt x="3525704" y="210371"/>
                  </a:lnTo>
                  <a:lnTo>
                    <a:pt x="3553313" y="244460"/>
                  </a:lnTo>
                  <a:lnTo>
                    <a:pt x="3578004" y="280948"/>
                  </a:lnTo>
                  <a:lnTo>
                    <a:pt x="3599576" y="319677"/>
                  </a:lnTo>
                  <a:lnTo>
                    <a:pt x="3617831" y="360484"/>
                  </a:lnTo>
                  <a:lnTo>
                    <a:pt x="3632568" y="403208"/>
                  </a:lnTo>
                  <a:lnTo>
                    <a:pt x="3643589" y="447689"/>
                  </a:lnTo>
                  <a:lnTo>
                    <a:pt x="3650694" y="493765"/>
                  </a:lnTo>
                  <a:lnTo>
                    <a:pt x="4338907" y="6850839"/>
                  </a:lnTo>
                  <a:lnTo>
                    <a:pt x="4341829" y="6897376"/>
                  </a:lnTo>
                  <a:lnTo>
                    <a:pt x="4340584" y="6943191"/>
                  </a:lnTo>
                  <a:lnTo>
                    <a:pt x="4335332" y="6988084"/>
                  </a:lnTo>
                  <a:lnTo>
                    <a:pt x="4326234" y="7031855"/>
                  </a:lnTo>
                  <a:lnTo>
                    <a:pt x="4313451" y="7074305"/>
                  </a:lnTo>
                  <a:lnTo>
                    <a:pt x="4297143" y="7115233"/>
                  </a:lnTo>
                  <a:lnTo>
                    <a:pt x="4277470" y="7154441"/>
                  </a:lnTo>
                  <a:lnTo>
                    <a:pt x="4254592" y="7191729"/>
                  </a:lnTo>
                  <a:lnTo>
                    <a:pt x="4228671" y="7226896"/>
                  </a:lnTo>
                  <a:lnTo>
                    <a:pt x="4199866" y="7259743"/>
                  </a:lnTo>
                  <a:lnTo>
                    <a:pt x="4168339" y="7290070"/>
                  </a:lnTo>
                  <a:lnTo>
                    <a:pt x="4134249" y="7317677"/>
                  </a:lnTo>
                  <a:lnTo>
                    <a:pt x="4097757" y="7342365"/>
                  </a:lnTo>
                  <a:lnTo>
                    <a:pt x="4059023" y="7363934"/>
                  </a:lnTo>
                  <a:lnTo>
                    <a:pt x="4018208" y="7382184"/>
                  </a:lnTo>
                  <a:lnTo>
                    <a:pt x="3975473" y="7396916"/>
                  </a:lnTo>
                  <a:lnTo>
                    <a:pt x="3930977" y="7407929"/>
                  </a:lnTo>
                  <a:lnTo>
                    <a:pt x="3884882" y="7415024"/>
                  </a:lnTo>
                  <a:lnTo>
                    <a:pt x="1292050" y="7695719"/>
                  </a:lnTo>
                  <a:lnTo>
                    <a:pt x="1245522" y="7698651"/>
                  </a:lnTo>
                  <a:lnTo>
                    <a:pt x="1589045" y="7698651"/>
                  </a:lnTo>
                  <a:lnTo>
                    <a:pt x="3888692" y="7449695"/>
                  </a:lnTo>
                  <a:lnTo>
                    <a:pt x="3935503" y="7442597"/>
                  </a:lnTo>
                  <a:lnTo>
                    <a:pt x="3980789" y="7431719"/>
                  </a:lnTo>
                  <a:lnTo>
                    <a:pt x="4024404" y="7417244"/>
                  </a:lnTo>
                  <a:lnTo>
                    <a:pt x="4066200" y="7399354"/>
                  </a:lnTo>
                  <a:lnTo>
                    <a:pt x="4106031" y="7378231"/>
                  </a:lnTo>
                  <a:lnTo>
                    <a:pt x="4143751" y="7354057"/>
                  </a:lnTo>
                  <a:lnTo>
                    <a:pt x="4179212" y="7327014"/>
                  </a:lnTo>
                  <a:lnTo>
                    <a:pt x="4212269" y="7297285"/>
                  </a:lnTo>
                  <a:lnTo>
                    <a:pt x="4242774" y="7265051"/>
                  </a:lnTo>
                  <a:lnTo>
                    <a:pt x="4270581" y="7230496"/>
                  </a:lnTo>
                  <a:lnTo>
                    <a:pt x="4295543" y="7193800"/>
                  </a:lnTo>
                  <a:lnTo>
                    <a:pt x="4317513" y="7155147"/>
                  </a:lnTo>
                  <a:lnTo>
                    <a:pt x="4336346" y="7114718"/>
                  </a:lnTo>
                  <a:lnTo>
                    <a:pt x="4351894" y="7072696"/>
                  </a:lnTo>
                  <a:lnTo>
                    <a:pt x="4364010" y="7029262"/>
                  </a:lnTo>
                  <a:lnTo>
                    <a:pt x="4372548" y="6984600"/>
                  </a:lnTo>
                  <a:lnTo>
                    <a:pt x="4377362" y="6938891"/>
                  </a:lnTo>
                  <a:lnTo>
                    <a:pt x="4378304" y="6892317"/>
                  </a:lnTo>
                  <a:lnTo>
                    <a:pt x="4375229" y="6845061"/>
                  </a:lnTo>
                  <a:lnTo>
                    <a:pt x="3687143" y="489828"/>
                  </a:lnTo>
                  <a:lnTo>
                    <a:pt x="3678348" y="433996"/>
                  </a:lnTo>
                  <a:lnTo>
                    <a:pt x="3664410" y="381497"/>
                  </a:lnTo>
                  <a:lnTo>
                    <a:pt x="3651123" y="343046"/>
                  </a:lnTo>
                  <a:lnTo>
                    <a:pt x="3628532" y="293375"/>
                  </a:lnTo>
                  <a:lnTo>
                    <a:pt x="3608530" y="258307"/>
                  </a:lnTo>
                  <a:lnTo>
                    <a:pt x="3586099" y="225732"/>
                  </a:lnTo>
                  <a:lnTo>
                    <a:pt x="3561810" y="195141"/>
                  </a:lnTo>
                  <a:lnTo>
                    <a:pt x="3530078" y="160404"/>
                  </a:lnTo>
                  <a:lnTo>
                    <a:pt x="3501475" y="133524"/>
                  </a:lnTo>
                  <a:lnTo>
                    <a:pt x="3465417" y="104225"/>
                  </a:lnTo>
                  <a:lnTo>
                    <a:pt x="3404680" y="65771"/>
                  </a:lnTo>
                  <a:lnTo>
                    <a:pt x="3363043" y="45366"/>
                  </a:lnTo>
                  <a:lnTo>
                    <a:pt x="3341280" y="36927"/>
                  </a:lnTo>
                  <a:close/>
                </a:path>
              </a:pathLst>
            </a:custGeom>
            <a:solidFill>
              <a:srgbClr val="54545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53559" y="0"/>
            <a:ext cx="6834440" cy="323037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295362" y="6754368"/>
            <a:ext cx="4175125" cy="2152015"/>
            <a:chOff x="9295362" y="6754368"/>
            <a:chExt cx="4175125" cy="215201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95362" y="7214616"/>
              <a:ext cx="4174785" cy="16916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076431" y="6754368"/>
              <a:ext cx="612775" cy="615950"/>
            </a:xfrm>
            <a:custGeom>
              <a:avLst/>
              <a:gdLst/>
              <a:ahLst/>
              <a:cxnLst/>
              <a:rect l="l" t="t" r="r" b="b"/>
              <a:pathLst>
                <a:path w="612775" h="615950">
                  <a:moveTo>
                    <a:pt x="306324" y="0"/>
                  </a:moveTo>
                  <a:lnTo>
                    <a:pt x="261060" y="3337"/>
                  </a:lnTo>
                  <a:lnTo>
                    <a:pt x="217858" y="13031"/>
                  </a:lnTo>
                  <a:lnTo>
                    <a:pt x="177191" y="28606"/>
                  </a:lnTo>
                  <a:lnTo>
                    <a:pt x="139533" y="49587"/>
                  </a:lnTo>
                  <a:lnTo>
                    <a:pt x="105358" y="75498"/>
                  </a:lnTo>
                  <a:lnTo>
                    <a:pt x="75140" y="105863"/>
                  </a:lnTo>
                  <a:lnTo>
                    <a:pt x="49354" y="140206"/>
                  </a:lnTo>
                  <a:lnTo>
                    <a:pt x="28472" y="178052"/>
                  </a:lnTo>
                  <a:lnTo>
                    <a:pt x="12970" y="218925"/>
                  </a:lnTo>
                  <a:lnTo>
                    <a:pt x="3321" y="262348"/>
                  </a:lnTo>
                  <a:lnTo>
                    <a:pt x="0" y="307848"/>
                  </a:lnTo>
                  <a:lnTo>
                    <a:pt x="3321" y="353347"/>
                  </a:lnTo>
                  <a:lnTo>
                    <a:pt x="12970" y="396770"/>
                  </a:lnTo>
                  <a:lnTo>
                    <a:pt x="28472" y="437643"/>
                  </a:lnTo>
                  <a:lnTo>
                    <a:pt x="49354" y="475489"/>
                  </a:lnTo>
                  <a:lnTo>
                    <a:pt x="75140" y="509832"/>
                  </a:lnTo>
                  <a:lnTo>
                    <a:pt x="105358" y="540197"/>
                  </a:lnTo>
                  <a:lnTo>
                    <a:pt x="139533" y="566108"/>
                  </a:lnTo>
                  <a:lnTo>
                    <a:pt x="177191" y="587089"/>
                  </a:lnTo>
                  <a:lnTo>
                    <a:pt x="217858" y="602664"/>
                  </a:lnTo>
                  <a:lnTo>
                    <a:pt x="261060" y="612358"/>
                  </a:lnTo>
                  <a:lnTo>
                    <a:pt x="306324" y="615696"/>
                  </a:lnTo>
                  <a:lnTo>
                    <a:pt x="351587" y="612358"/>
                  </a:lnTo>
                  <a:lnTo>
                    <a:pt x="394789" y="602664"/>
                  </a:lnTo>
                  <a:lnTo>
                    <a:pt x="435456" y="587089"/>
                  </a:lnTo>
                  <a:lnTo>
                    <a:pt x="473114" y="566108"/>
                  </a:lnTo>
                  <a:lnTo>
                    <a:pt x="507289" y="540197"/>
                  </a:lnTo>
                  <a:lnTo>
                    <a:pt x="537507" y="509832"/>
                  </a:lnTo>
                  <a:lnTo>
                    <a:pt x="563293" y="475489"/>
                  </a:lnTo>
                  <a:lnTo>
                    <a:pt x="584175" y="437643"/>
                  </a:lnTo>
                  <a:lnTo>
                    <a:pt x="599677" y="396770"/>
                  </a:lnTo>
                  <a:lnTo>
                    <a:pt x="609326" y="353347"/>
                  </a:lnTo>
                  <a:lnTo>
                    <a:pt x="612648" y="307848"/>
                  </a:lnTo>
                  <a:lnTo>
                    <a:pt x="609326" y="262348"/>
                  </a:lnTo>
                  <a:lnTo>
                    <a:pt x="599677" y="218925"/>
                  </a:lnTo>
                  <a:lnTo>
                    <a:pt x="584175" y="178052"/>
                  </a:lnTo>
                  <a:lnTo>
                    <a:pt x="563293" y="140206"/>
                  </a:lnTo>
                  <a:lnTo>
                    <a:pt x="537507" y="105863"/>
                  </a:lnTo>
                  <a:lnTo>
                    <a:pt x="507289" y="75498"/>
                  </a:lnTo>
                  <a:lnTo>
                    <a:pt x="473114" y="49587"/>
                  </a:lnTo>
                  <a:lnTo>
                    <a:pt x="435456" y="28606"/>
                  </a:lnTo>
                  <a:lnTo>
                    <a:pt x="394789" y="13031"/>
                  </a:lnTo>
                  <a:lnTo>
                    <a:pt x="351587" y="3337"/>
                  </a:lnTo>
                  <a:lnTo>
                    <a:pt x="306324" y="0"/>
                  </a:lnTo>
                  <a:close/>
                </a:path>
              </a:pathLst>
            </a:custGeom>
            <a:solidFill>
              <a:srgbClr val="39420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94064" y="2319527"/>
            <a:ext cx="4212335" cy="1688592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9058656" y="4346447"/>
            <a:ext cx="4212590" cy="2045335"/>
            <a:chOff x="9058656" y="4346447"/>
            <a:chExt cx="4212590" cy="204533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8656" y="4703063"/>
              <a:ext cx="4212336" cy="16885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56976" y="4346447"/>
              <a:ext cx="615950" cy="615950"/>
            </a:xfrm>
            <a:custGeom>
              <a:avLst/>
              <a:gdLst/>
              <a:ahLst/>
              <a:cxnLst/>
              <a:rect l="l" t="t" r="r" b="b"/>
              <a:pathLst>
                <a:path w="615950" h="615950">
                  <a:moveTo>
                    <a:pt x="307848" y="0"/>
                  </a:moveTo>
                  <a:lnTo>
                    <a:pt x="262348" y="3337"/>
                  </a:lnTo>
                  <a:lnTo>
                    <a:pt x="218925" y="13031"/>
                  </a:lnTo>
                  <a:lnTo>
                    <a:pt x="178052" y="28606"/>
                  </a:lnTo>
                  <a:lnTo>
                    <a:pt x="140206" y="49587"/>
                  </a:lnTo>
                  <a:lnTo>
                    <a:pt x="105863" y="75498"/>
                  </a:lnTo>
                  <a:lnTo>
                    <a:pt x="75498" y="105863"/>
                  </a:lnTo>
                  <a:lnTo>
                    <a:pt x="49587" y="140206"/>
                  </a:lnTo>
                  <a:lnTo>
                    <a:pt x="28606" y="178052"/>
                  </a:lnTo>
                  <a:lnTo>
                    <a:pt x="13031" y="218925"/>
                  </a:lnTo>
                  <a:lnTo>
                    <a:pt x="3337" y="262348"/>
                  </a:lnTo>
                  <a:lnTo>
                    <a:pt x="0" y="307848"/>
                  </a:lnTo>
                  <a:lnTo>
                    <a:pt x="3337" y="353347"/>
                  </a:lnTo>
                  <a:lnTo>
                    <a:pt x="13031" y="396770"/>
                  </a:lnTo>
                  <a:lnTo>
                    <a:pt x="28606" y="437643"/>
                  </a:lnTo>
                  <a:lnTo>
                    <a:pt x="49587" y="475489"/>
                  </a:lnTo>
                  <a:lnTo>
                    <a:pt x="75498" y="509832"/>
                  </a:lnTo>
                  <a:lnTo>
                    <a:pt x="105863" y="540197"/>
                  </a:lnTo>
                  <a:lnTo>
                    <a:pt x="140206" y="566108"/>
                  </a:lnTo>
                  <a:lnTo>
                    <a:pt x="178052" y="587089"/>
                  </a:lnTo>
                  <a:lnTo>
                    <a:pt x="218925" y="602664"/>
                  </a:lnTo>
                  <a:lnTo>
                    <a:pt x="262348" y="612358"/>
                  </a:lnTo>
                  <a:lnTo>
                    <a:pt x="307848" y="615696"/>
                  </a:lnTo>
                  <a:lnTo>
                    <a:pt x="353347" y="612358"/>
                  </a:lnTo>
                  <a:lnTo>
                    <a:pt x="396770" y="602664"/>
                  </a:lnTo>
                  <a:lnTo>
                    <a:pt x="437643" y="587089"/>
                  </a:lnTo>
                  <a:lnTo>
                    <a:pt x="475489" y="566108"/>
                  </a:lnTo>
                  <a:lnTo>
                    <a:pt x="509832" y="540197"/>
                  </a:lnTo>
                  <a:lnTo>
                    <a:pt x="540197" y="509832"/>
                  </a:lnTo>
                  <a:lnTo>
                    <a:pt x="566108" y="475489"/>
                  </a:lnTo>
                  <a:lnTo>
                    <a:pt x="587089" y="437643"/>
                  </a:lnTo>
                  <a:lnTo>
                    <a:pt x="602664" y="396770"/>
                  </a:lnTo>
                  <a:lnTo>
                    <a:pt x="612358" y="353347"/>
                  </a:lnTo>
                  <a:lnTo>
                    <a:pt x="615696" y="307848"/>
                  </a:lnTo>
                  <a:lnTo>
                    <a:pt x="612358" y="262348"/>
                  </a:lnTo>
                  <a:lnTo>
                    <a:pt x="602664" y="218925"/>
                  </a:lnTo>
                  <a:lnTo>
                    <a:pt x="587089" y="178052"/>
                  </a:lnTo>
                  <a:lnTo>
                    <a:pt x="566108" y="140206"/>
                  </a:lnTo>
                  <a:lnTo>
                    <a:pt x="540197" y="105863"/>
                  </a:lnTo>
                  <a:lnTo>
                    <a:pt x="509832" y="75498"/>
                  </a:lnTo>
                  <a:lnTo>
                    <a:pt x="475489" y="49587"/>
                  </a:lnTo>
                  <a:lnTo>
                    <a:pt x="437643" y="28606"/>
                  </a:lnTo>
                  <a:lnTo>
                    <a:pt x="396770" y="13031"/>
                  </a:lnTo>
                  <a:lnTo>
                    <a:pt x="353347" y="3337"/>
                  </a:lnTo>
                  <a:lnTo>
                    <a:pt x="307848" y="0"/>
                  </a:lnTo>
                  <a:close/>
                </a:path>
              </a:pathLst>
            </a:custGeom>
            <a:solidFill>
              <a:srgbClr val="39420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10640568" y="1917192"/>
            <a:ext cx="615950" cy="615950"/>
          </a:xfrm>
          <a:custGeom>
            <a:avLst/>
            <a:gdLst/>
            <a:ahLst/>
            <a:cxnLst/>
            <a:rect l="l" t="t" r="r" b="b"/>
            <a:pathLst>
              <a:path w="615950" h="615950">
                <a:moveTo>
                  <a:pt x="307848" y="0"/>
                </a:moveTo>
                <a:lnTo>
                  <a:pt x="262348" y="3337"/>
                </a:lnTo>
                <a:lnTo>
                  <a:pt x="218925" y="13031"/>
                </a:lnTo>
                <a:lnTo>
                  <a:pt x="178052" y="28606"/>
                </a:lnTo>
                <a:lnTo>
                  <a:pt x="140206" y="49587"/>
                </a:lnTo>
                <a:lnTo>
                  <a:pt x="105863" y="75498"/>
                </a:lnTo>
                <a:lnTo>
                  <a:pt x="75498" y="105863"/>
                </a:lnTo>
                <a:lnTo>
                  <a:pt x="49587" y="140206"/>
                </a:lnTo>
                <a:lnTo>
                  <a:pt x="28606" y="178052"/>
                </a:lnTo>
                <a:lnTo>
                  <a:pt x="13031" y="218925"/>
                </a:lnTo>
                <a:lnTo>
                  <a:pt x="3337" y="262348"/>
                </a:lnTo>
                <a:lnTo>
                  <a:pt x="0" y="307848"/>
                </a:lnTo>
                <a:lnTo>
                  <a:pt x="3337" y="353347"/>
                </a:lnTo>
                <a:lnTo>
                  <a:pt x="13031" y="396770"/>
                </a:lnTo>
                <a:lnTo>
                  <a:pt x="28606" y="437643"/>
                </a:lnTo>
                <a:lnTo>
                  <a:pt x="49587" y="475489"/>
                </a:lnTo>
                <a:lnTo>
                  <a:pt x="75498" y="509832"/>
                </a:lnTo>
                <a:lnTo>
                  <a:pt x="105863" y="540197"/>
                </a:lnTo>
                <a:lnTo>
                  <a:pt x="140206" y="566108"/>
                </a:lnTo>
                <a:lnTo>
                  <a:pt x="178052" y="587089"/>
                </a:lnTo>
                <a:lnTo>
                  <a:pt x="218925" y="602664"/>
                </a:lnTo>
                <a:lnTo>
                  <a:pt x="262348" y="612358"/>
                </a:lnTo>
                <a:lnTo>
                  <a:pt x="307848" y="615696"/>
                </a:lnTo>
                <a:lnTo>
                  <a:pt x="353347" y="612358"/>
                </a:lnTo>
                <a:lnTo>
                  <a:pt x="396770" y="602664"/>
                </a:lnTo>
                <a:lnTo>
                  <a:pt x="437643" y="587089"/>
                </a:lnTo>
                <a:lnTo>
                  <a:pt x="475489" y="566108"/>
                </a:lnTo>
                <a:lnTo>
                  <a:pt x="509832" y="540197"/>
                </a:lnTo>
                <a:lnTo>
                  <a:pt x="540197" y="509832"/>
                </a:lnTo>
                <a:lnTo>
                  <a:pt x="566108" y="475489"/>
                </a:lnTo>
                <a:lnTo>
                  <a:pt x="587089" y="437643"/>
                </a:lnTo>
                <a:lnTo>
                  <a:pt x="602664" y="396770"/>
                </a:lnTo>
                <a:lnTo>
                  <a:pt x="612358" y="353347"/>
                </a:lnTo>
                <a:lnTo>
                  <a:pt x="615696" y="307848"/>
                </a:lnTo>
                <a:lnTo>
                  <a:pt x="612358" y="262348"/>
                </a:lnTo>
                <a:lnTo>
                  <a:pt x="602664" y="218925"/>
                </a:lnTo>
                <a:lnTo>
                  <a:pt x="587089" y="178052"/>
                </a:lnTo>
                <a:lnTo>
                  <a:pt x="566108" y="140206"/>
                </a:lnTo>
                <a:lnTo>
                  <a:pt x="540197" y="105863"/>
                </a:lnTo>
                <a:lnTo>
                  <a:pt x="509832" y="75498"/>
                </a:lnTo>
                <a:lnTo>
                  <a:pt x="475489" y="49587"/>
                </a:lnTo>
                <a:lnTo>
                  <a:pt x="437643" y="28606"/>
                </a:lnTo>
                <a:lnTo>
                  <a:pt x="396770" y="13031"/>
                </a:lnTo>
                <a:lnTo>
                  <a:pt x="353347" y="3337"/>
                </a:lnTo>
                <a:lnTo>
                  <a:pt x="307848" y="0"/>
                </a:lnTo>
                <a:close/>
              </a:path>
            </a:pathLst>
          </a:custGeom>
          <a:solidFill>
            <a:srgbClr val="39420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35000" y="5126735"/>
            <a:ext cx="2048255" cy="9540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550391" y="7277354"/>
            <a:ext cx="1472184" cy="143865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9975850" y="2893314"/>
            <a:ext cx="2178050" cy="4794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950" spc="-40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E</a:t>
            </a:r>
            <a:r>
              <a:rPr sz="2950" spc="40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-</a:t>
            </a:r>
            <a:r>
              <a:rPr sz="2950" spc="-60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K</a:t>
            </a:r>
            <a:r>
              <a:rPr sz="2950" spc="2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2950" spc="-14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TA</a:t>
            </a:r>
            <a:r>
              <a:rPr sz="2950" spc="-12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L</a:t>
            </a:r>
            <a:r>
              <a:rPr sz="2950" spc="10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OG</a:t>
            </a:r>
            <a:endParaRPr sz="295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76915" y="2019680"/>
            <a:ext cx="179705" cy="3403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spc="-370" dirty="0">
                <a:solidFill>
                  <a:srgbClr val="FFFFFF"/>
                </a:solidFill>
                <a:latin typeface="Lucida Sans Unicode" panose="020B0602030504020204"/>
                <a:cs typeface="Lucida Sans Unicode" panose="020B0602030504020204"/>
              </a:rPr>
              <a:t>1.</a:t>
            </a:r>
            <a:endParaRPr sz="205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677400" y="4533900"/>
            <a:ext cx="3262630" cy="4730750"/>
          </a:xfrm>
          <a:prstGeom prst="rect">
            <a:avLst/>
          </a:prstGeom>
        </p:spPr>
        <p:txBody>
          <a:bodyPr vert="horz" wrap="square" lIns="0" tIns="13970" rIns="0" bIns="0" rtlCol="0">
            <a:noAutofit/>
          </a:bodyPr>
          <a:lstStyle/>
          <a:p>
            <a:pPr marR="430530" algn="ctr">
              <a:lnSpc>
                <a:spcPct val="100000"/>
              </a:lnSpc>
              <a:spcBef>
                <a:spcPts val="110"/>
              </a:spcBef>
            </a:pPr>
            <a:r>
              <a:rPr sz="2050" spc="-125" dirty="0">
                <a:solidFill>
                  <a:srgbClr val="FFFFFF"/>
                </a:solidFill>
                <a:latin typeface="Lucida Sans Unicode" panose="020B0602030504020204"/>
                <a:cs typeface="Lucida Sans Unicode" panose="020B0602030504020204"/>
              </a:rPr>
              <a:t>2.</a:t>
            </a:r>
            <a:endParaRPr sz="2050">
              <a:latin typeface="Lucida Sans Unicode" panose="020B0602030504020204"/>
              <a:cs typeface="Lucida Sans Unicode" panose="020B0602030504020204"/>
            </a:endParaRPr>
          </a:p>
          <a:p>
            <a:pPr marL="245745" marR="665480" indent="-635" algn="ctr">
              <a:lnSpc>
                <a:spcPct val="119000"/>
              </a:lnSpc>
              <a:spcBef>
                <a:spcPts val="1850"/>
              </a:spcBef>
            </a:pPr>
            <a:r>
              <a:rPr sz="2400" spc="-30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E-KATALOG </a:t>
            </a:r>
            <a:r>
              <a:rPr sz="2400" spc="-2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0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PRODUK</a:t>
            </a:r>
            <a:r>
              <a:rPr sz="2400" spc="-21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8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UGM</a:t>
            </a:r>
            <a:endParaRPr sz="2400">
              <a:latin typeface="Lucida Sans Unicode" panose="020B0602030504020204"/>
              <a:cs typeface="Lucida Sans Unicode" panose="020B0602030504020204"/>
            </a:endParaRPr>
          </a:p>
          <a:p>
            <a:pPr algn="ctr">
              <a:lnSpc>
                <a:spcPct val="100000"/>
              </a:lnSpc>
            </a:pPr>
            <a:endParaRPr sz="2050" spc="-120" dirty="0">
              <a:solidFill>
                <a:srgbClr val="FFFFFF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algn="ctr">
              <a:lnSpc>
                <a:spcPct val="100000"/>
              </a:lnSpc>
            </a:pPr>
            <a:endParaRPr sz="2050" spc="-120" dirty="0">
              <a:solidFill>
                <a:srgbClr val="FFFFFF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algn="ctr">
              <a:lnSpc>
                <a:spcPct val="100000"/>
              </a:lnSpc>
            </a:pPr>
            <a:endParaRPr sz="2050" spc="-120" dirty="0">
              <a:solidFill>
                <a:srgbClr val="FFFFFF"/>
              </a:solidFill>
              <a:latin typeface="Lucida Sans Unicode" panose="020B0602030504020204"/>
              <a:cs typeface="Lucida Sans Unicode" panose="020B0602030504020204"/>
            </a:endParaRPr>
          </a:p>
          <a:p>
            <a:pPr algn="ctr">
              <a:lnSpc>
                <a:spcPct val="100000"/>
              </a:lnSpc>
            </a:pPr>
            <a:r>
              <a:rPr sz="2050" spc="-120" dirty="0">
                <a:solidFill>
                  <a:srgbClr val="FFFFFF"/>
                </a:solidFill>
                <a:latin typeface="Lucida Sans Unicode" panose="020B0602030504020204"/>
                <a:cs typeface="Lucida Sans Unicode" panose="020B0602030504020204"/>
              </a:rPr>
              <a:t>3.</a:t>
            </a:r>
            <a:endParaRPr sz="2050">
              <a:latin typeface="Lucida Sans Unicode" panose="020B0602030504020204"/>
              <a:cs typeface="Lucida Sans Unicode" panose="020B0602030504020204"/>
            </a:endParaRPr>
          </a:p>
          <a:p>
            <a:pPr marL="12700" marR="5080" indent="-3810" algn="ctr">
              <a:lnSpc>
                <a:spcPct val="119000"/>
              </a:lnSpc>
              <a:spcBef>
                <a:spcPts val="2155"/>
              </a:spcBef>
            </a:pPr>
            <a:r>
              <a:rPr sz="2800" spc="-30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E-KATALOG </a:t>
            </a:r>
            <a:r>
              <a:rPr sz="2800" spc="-2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800" spc="-3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KONTRAK</a:t>
            </a:r>
            <a:r>
              <a:rPr lang="en-US" sz="2800" spc="-3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800" spc="45" dirty="0">
                <a:solidFill>
                  <a:srgbClr val="39420E"/>
                </a:solidFill>
                <a:latin typeface="Lucida Sans Unicode" panose="020B0602030504020204"/>
                <a:cs typeface="Lucida Sans Unicode" panose="020B0602030504020204"/>
              </a:rPr>
              <a:t>PAYUNG</a:t>
            </a:r>
            <a:endParaRPr sz="280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467482" y="472261"/>
            <a:ext cx="9469755" cy="8674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0" spc="-110" dirty="0">
                <a:latin typeface="Arial" panose="020B0604020202020204"/>
                <a:cs typeface="Arial" panose="020B0604020202020204"/>
              </a:rPr>
              <a:t>JENIS</a:t>
            </a:r>
            <a:r>
              <a:rPr sz="5500" spc="-360" dirty="0">
                <a:latin typeface="Arial" panose="020B0604020202020204"/>
                <a:cs typeface="Arial" panose="020B0604020202020204"/>
              </a:rPr>
              <a:t> </a:t>
            </a:r>
            <a:r>
              <a:rPr sz="5500" spc="-260" dirty="0">
                <a:latin typeface="Arial" panose="020B0604020202020204"/>
                <a:cs typeface="Arial" panose="020B0604020202020204"/>
              </a:rPr>
              <a:t>ETAL</a:t>
            </a:r>
            <a:r>
              <a:rPr sz="5500" spc="-270" dirty="0">
                <a:latin typeface="Arial" panose="020B0604020202020204"/>
                <a:cs typeface="Arial" panose="020B0604020202020204"/>
              </a:rPr>
              <a:t>A</a:t>
            </a:r>
            <a:r>
              <a:rPr sz="5500" spc="-480" dirty="0">
                <a:latin typeface="Arial" panose="020B0604020202020204"/>
                <a:cs typeface="Arial" panose="020B0604020202020204"/>
              </a:rPr>
              <a:t>SE</a:t>
            </a:r>
            <a:r>
              <a:rPr sz="5500" spc="-375" dirty="0">
                <a:latin typeface="Arial" panose="020B0604020202020204"/>
                <a:cs typeface="Arial" panose="020B0604020202020204"/>
              </a:rPr>
              <a:t> </a:t>
            </a:r>
            <a:r>
              <a:rPr sz="5500" spc="15" dirty="0">
                <a:latin typeface="Arial" panose="020B0604020202020204"/>
                <a:cs typeface="Arial" panose="020B0604020202020204"/>
              </a:rPr>
              <a:t>D</a:t>
            </a:r>
            <a:r>
              <a:rPr sz="5500" spc="100" dirty="0">
                <a:latin typeface="Arial" panose="020B0604020202020204"/>
                <a:cs typeface="Arial" panose="020B0604020202020204"/>
              </a:rPr>
              <a:t>I</a:t>
            </a:r>
            <a:r>
              <a:rPr sz="5500" spc="-360" dirty="0">
                <a:latin typeface="Arial" panose="020B0604020202020204"/>
                <a:cs typeface="Arial" panose="020B0604020202020204"/>
              </a:rPr>
              <a:t> </a:t>
            </a:r>
            <a:r>
              <a:rPr sz="5500" spc="-15" dirty="0">
                <a:latin typeface="Arial" panose="020B0604020202020204"/>
                <a:cs typeface="Arial" panose="020B0604020202020204"/>
              </a:rPr>
              <a:t>K</a:t>
            </a:r>
            <a:r>
              <a:rPr sz="5500" spc="-5" dirty="0">
                <a:latin typeface="Arial" panose="020B0604020202020204"/>
                <a:cs typeface="Arial" panose="020B0604020202020204"/>
              </a:rPr>
              <a:t>A</a:t>
            </a:r>
            <a:r>
              <a:rPr sz="5500" spc="-250" dirty="0">
                <a:latin typeface="Arial" panose="020B0604020202020204"/>
                <a:cs typeface="Arial" panose="020B0604020202020204"/>
              </a:rPr>
              <a:t>TA</a:t>
            </a:r>
            <a:r>
              <a:rPr sz="5500" spc="-215" dirty="0">
                <a:latin typeface="Arial" panose="020B0604020202020204"/>
                <a:cs typeface="Arial" panose="020B0604020202020204"/>
              </a:rPr>
              <a:t>L</a:t>
            </a:r>
            <a:r>
              <a:rPr sz="5500" spc="-5" dirty="0">
                <a:latin typeface="Arial" panose="020B0604020202020204"/>
                <a:cs typeface="Arial" panose="020B0604020202020204"/>
              </a:rPr>
              <a:t>OG</a:t>
            </a:r>
            <a:endParaRPr sz="5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0190" indent="-238125">
              <a:lnSpc>
                <a:spcPts val="2615"/>
              </a:lnSpc>
              <a:spcBef>
                <a:spcPts val="105"/>
              </a:spcBef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B</a:t>
            </a:r>
            <a:r>
              <a:rPr spc="-85" dirty="0"/>
              <a:t>K</a:t>
            </a:r>
            <a:r>
              <a:rPr spc="-85" dirty="0"/>
              <a:t>R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10" dirty="0"/>
              <a:t> </a:t>
            </a:r>
            <a:r>
              <a:rPr spc="-85" dirty="0"/>
              <a:t>KIM</a:t>
            </a:r>
            <a:r>
              <a:rPr spc="-35" dirty="0"/>
              <a:t>I</a:t>
            </a:r>
            <a:r>
              <a:rPr spc="-25" dirty="0"/>
              <a:t>A/REA</a:t>
            </a:r>
            <a:r>
              <a:rPr spc="-25" dirty="0"/>
              <a:t>G</a:t>
            </a:r>
            <a:r>
              <a:rPr spc="-70" dirty="0"/>
              <a:t>EN</a:t>
            </a:r>
            <a:endParaRPr spc="-70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B</a:t>
            </a:r>
            <a:r>
              <a:rPr spc="-85" dirty="0"/>
              <a:t>H</a:t>
            </a:r>
            <a:r>
              <a:rPr spc="-80" dirty="0"/>
              <a:t>PL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10" dirty="0"/>
              <a:t> </a:t>
            </a:r>
            <a:r>
              <a:rPr spc="-85" dirty="0"/>
              <a:t>H</a:t>
            </a:r>
            <a:r>
              <a:rPr spc="30" dirty="0"/>
              <a:t>A</a:t>
            </a:r>
            <a:r>
              <a:rPr spc="15" dirty="0"/>
              <a:t>B</a:t>
            </a:r>
            <a:r>
              <a:rPr spc="-90" dirty="0"/>
              <a:t>I</a:t>
            </a:r>
            <a:r>
              <a:rPr spc="110" dirty="0"/>
              <a:t>S</a:t>
            </a:r>
            <a:r>
              <a:rPr spc="-145" dirty="0"/>
              <a:t> </a:t>
            </a:r>
            <a:r>
              <a:rPr spc="10" dirty="0"/>
              <a:t>P</a:t>
            </a:r>
            <a:r>
              <a:rPr spc="5" dirty="0"/>
              <a:t>A</a:t>
            </a:r>
            <a:r>
              <a:rPr spc="-80" dirty="0"/>
              <a:t>KAI</a:t>
            </a:r>
            <a:r>
              <a:rPr spc="-114" dirty="0"/>
              <a:t> </a:t>
            </a:r>
            <a:r>
              <a:rPr spc="-140" dirty="0"/>
              <a:t>LA</a:t>
            </a:r>
            <a:r>
              <a:rPr spc="-55" dirty="0"/>
              <a:t>I</a:t>
            </a:r>
            <a:r>
              <a:rPr spc="-70" dirty="0"/>
              <a:t>NN</a:t>
            </a:r>
            <a:r>
              <a:rPr spc="-60" dirty="0"/>
              <a:t>YA</a:t>
            </a:r>
            <a:endParaRPr spc="-6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15" dirty="0"/>
              <a:t>A</a:t>
            </a:r>
            <a:r>
              <a:rPr spc="5" dirty="0"/>
              <a:t>P</a:t>
            </a:r>
            <a:r>
              <a:rPr spc="-95" dirty="0"/>
              <a:t>D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120" dirty="0"/>
              <a:t>ALAT</a:t>
            </a:r>
            <a:r>
              <a:rPr spc="-114" dirty="0"/>
              <a:t> </a:t>
            </a:r>
            <a:r>
              <a:rPr spc="50" dirty="0"/>
              <a:t>P</a:t>
            </a:r>
            <a:r>
              <a:rPr spc="-105" dirty="0"/>
              <a:t>ERLI</a:t>
            </a:r>
            <a:r>
              <a:rPr spc="-30" dirty="0"/>
              <a:t>NDUN</a:t>
            </a:r>
            <a:r>
              <a:rPr spc="-20" dirty="0"/>
              <a:t>G</a:t>
            </a:r>
            <a:r>
              <a:rPr spc="-50" dirty="0"/>
              <a:t>AN</a:t>
            </a:r>
            <a:r>
              <a:rPr spc="-180" dirty="0"/>
              <a:t> </a:t>
            </a:r>
            <a:r>
              <a:rPr spc="-80" dirty="0"/>
              <a:t>DIRI</a:t>
            </a:r>
            <a:endParaRPr spc="-8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90" dirty="0"/>
              <a:t>I</a:t>
            </a:r>
            <a:r>
              <a:rPr spc="5" dirty="0"/>
              <a:t>KG</a:t>
            </a:r>
            <a:r>
              <a:rPr spc="140" dirty="0"/>
              <a:t>G</a:t>
            </a:r>
            <a:r>
              <a:rPr spc="-235" dirty="0"/>
              <a:t>.</a:t>
            </a:r>
            <a:r>
              <a:rPr spc="-155" dirty="0"/>
              <a:t> </a:t>
            </a:r>
            <a:r>
              <a:rPr spc="-90" dirty="0"/>
              <a:t>I</a:t>
            </a:r>
            <a:r>
              <a:rPr spc="-70" dirty="0"/>
              <a:t>N</a:t>
            </a:r>
            <a:r>
              <a:rPr spc="-45" dirty="0"/>
              <a:t>STR</a:t>
            </a:r>
            <a:r>
              <a:rPr spc="-15" dirty="0"/>
              <a:t>U</a:t>
            </a:r>
            <a:r>
              <a:rPr spc="-30" dirty="0"/>
              <a:t>M</a:t>
            </a:r>
            <a:r>
              <a:rPr spc="-70" dirty="0"/>
              <a:t>EN</a:t>
            </a:r>
            <a:r>
              <a:rPr spc="-185" dirty="0"/>
              <a:t> </a:t>
            </a:r>
            <a:r>
              <a:rPr spc="-95" dirty="0"/>
              <a:t>K</a:t>
            </a:r>
            <a:r>
              <a:rPr spc="-90" dirty="0"/>
              <a:t>E</a:t>
            </a:r>
            <a:r>
              <a:rPr spc="-30" dirty="0"/>
              <a:t>D</a:t>
            </a:r>
            <a:r>
              <a:rPr spc="-45" dirty="0"/>
              <a:t>O</a:t>
            </a:r>
            <a:r>
              <a:rPr spc="-90" dirty="0"/>
              <a:t>KTERAN</a:t>
            </a:r>
            <a:r>
              <a:rPr spc="-160" dirty="0"/>
              <a:t> </a:t>
            </a:r>
            <a:r>
              <a:rPr spc="130" dirty="0"/>
              <a:t>G</a:t>
            </a:r>
            <a:r>
              <a:rPr spc="-90" dirty="0"/>
              <a:t>I</a:t>
            </a:r>
            <a:r>
              <a:rPr spc="130" dirty="0"/>
              <a:t>G</a:t>
            </a:r>
            <a:r>
              <a:rPr spc="-95" dirty="0"/>
              <a:t>I</a:t>
            </a:r>
            <a:endParaRPr spc="-95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B</a:t>
            </a:r>
            <a:r>
              <a:rPr spc="-85" dirty="0"/>
              <a:t>H</a:t>
            </a:r>
            <a:r>
              <a:rPr spc="5" dirty="0"/>
              <a:t>PRSH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40" dirty="0"/>
              <a:t> </a:t>
            </a:r>
            <a:r>
              <a:rPr spc="-85" dirty="0"/>
              <a:t>H</a:t>
            </a:r>
            <a:r>
              <a:rPr spc="30" dirty="0"/>
              <a:t>A</a:t>
            </a:r>
            <a:r>
              <a:rPr spc="15" dirty="0"/>
              <a:t>B</a:t>
            </a:r>
            <a:r>
              <a:rPr spc="-90" dirty="0"/>
              <a:t>I</a:t>
            </a:r>
            <a:r>
              <a:rPr spc="110" dirty="0"/>
              <a:t>S</a:t>
            </a:r>
            <a:r>
              <a:rPr spc="-114" dirty="0"/>
              <a:t> </a:t>
            </a:r>
            <a:r>
              <a:rPr spc="10" dirty="0"/>
              <a:t>P</a:t>
            </a:r>
            <a:r>
              <a:rPr spc="5" dirty="0"/>
              <a:t>A</a:t>
            </a:r>
            <a:r>
              <a:rPr spc="-80" dirty="0"/>
              <a:t>KAI</a:t>
            </a:r>
            <a:r>
              <a:rPr spc="-140" dirty="0"/>
              <a:t> </a:t>
            </a:r>
            <a:r>
              <a:rPr spc="-10" dirty="0"/>
              <a:t>RSH</a:t>
            </a:r>
            <a:endParaRPr spc="-1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55" dirty="0"/>
              <a:t>LA</a:t>
            </a:r>
            <a:r>
              <a:rPr spc="-65" dirty="0"/>
              <a:t>B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-55" dirty="0"/>
              <a:t>LA</a:t>
            </a:r>
            <a:r>
              <a:rPr spc="-65" dirty="0"/>
              <a:t>B</a:t>
            </a:r>
            <a:r>
              <a:rPr spc="15" dirty="0"/>
              <a:t>O</a:t>
            </a:r>
            <a:r>
              <a:rPr spc="-60" dirty="0"/>
              <a:t>RAT</a:t>
            </a:r>
            <a:r>
              <a:rPr spc="-80" dirty="0"/>
              <a:t>O</a:t>
            </a:r>
            <a:r>
              <a:rPr spc="-95" dirty="0"/>
              <a:t>R</a:t>
            </a:r>
            <a:r>
              <a:rPr spc="-40" dirty="0"/>
              <a:t>I</a:t>
            </a:r>
            <a:r>
              <a:rPr spc="-15" dirty="0"/>
              <a:t>UM</a:t>
            </a:r>
            <a:endParaRPr spc="-1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B</a:t>
            </a:r>
            <a:r>
              <a:rPr spc="15" dirty="0"/>
              <a:t>A</a:t>
            </a:r>
            <a:r>
              <a:rPr dirty="0"/>
              <a:t>P</a:t>
            </a:r>
            <a:r>
              <a:rPr spc="-85" dirty="0"/>
              <a:t>H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55" dirty="0"/>
              <a:t>H</a:t>
            </a:r>
            <a:r>
              <a:rPr spc="-55" dirty="0"/>
              <a:t>AN</a:t>
            </a:r>
            <a:r>
              <a:rPr spc="-145" dirty="0"/>
              <a:t> </a:t>
            </a:r>
            <a:r>
              <a:rPr spc="-70" dirty="0"/>
              <a:t>DA</a:t>
            </a:r>
            <a:r>
              <a:rPr spc="-65" dirty="0"/>
              <a:t>N</a:t>
            </a:r>
            <a:r>
              <a:rPr spc="-114" dirty="0"/>
              <a:t> </a:t>
            </a:r>
            <a:r>
              <a:rPr spc="-120" dirty="0"/>
              <a:t>ALAT</a:t>
            </a:r>
            <a:r>
              <a:rPr spc="-110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35" dirty="0"/>
              <a:t>M</a:t>
            </a:r>
            <a:r>
              <a:rPr spc="-35" dirty="0"/>
              <a:t>E</a:t>
            </a:r>
            <a:r>
              <a:rPr spc="-100" dirty="0"/>
              <a:t>R</a:t>
            </a:r>
            <a:r>
              <a:rPr spc="-40" dirty="0"/>
              <a:t>I</a:t>
            </a:r>
            <a:r>
              <a:rPr spc="-30" dirty="0"/>
              <a:t>KSAAN</a:t>
            </a:r>
            <a:r>
              <a:rPr spc="-165" dirty="0"/>
              <a:t> </a:t>
            </a:r>
            <a:r>
              <a:rPr spc="-85" dirty="0"/>
              <a:t>H</a:t>
            </a:r>
            <a:r>
              <a:rPr spc="25" dirty="0"/>
              <a:t>EWAN</a:t>
            </a:r>
            <a:endParaRPr spc="25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B</a:t>
            </a:r>
            <a:r>
              <a:rPr spc="45" dirty="0"/>
              <a:t>A</a:t>
            </a:r>
            <a:r>
              <a:rPr spc="55" dirty="0"/>
              <a:t>G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10" dirty="0"/>
              <a:t> </a:t>
            </a:r>
            <a:r>
              <a:rPr spc="-70" dirty="0"/>
              <a:t>DA</a:t>
            </a:r>
            <a:r>
              <a:rPr spc="-65" dirty="0"/>
              <a:t>N</a:t>
            </a:r>
            <a:r>
              <a:rPr spc="-114" dirty="0"/>
              <a:t> </a:t>
            </a:r>
            <a:r>
              <a:rPr spc="-120" dirty="0"/>
              <a:t>ALAT</a:t>
            </a:r>
            <a:r>
              <a:rPr spc="-130" dirty="0"/>
              <a:t> </a:t>
            </a:r>
            <a:r>
              <a:rPr spc="130" dirty="0"/>
              <a:t>G</a:t>
            </a:r>
            <a:r>
              <a:rPr dirty="0"/>
              <a:t>RO</a:t>
            </a:r>
            <a:r>
              <a:rPr spc="-15" dirty="0"/>
              <a:t>O</a:t>
            </a:r>
            <a:r>
              <a:rPr spc="-50" dirty="0"/>
              <a:t>MI</a:t>
            </a:r>
            <a:r>
              <a:rPr spc="-60" dirty="0"/>
              <a:t>N</a:t>
            </a:r>
            <a:r>
              <a:rPr spc="125" dirty="0"/>
              <a:t>G</a:t>
            </a:r>
            <a:endParaRPr spc="12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30" dirty="0"/>
              <a:t>A</a:t>
            </a:r>
            <a:r>
              <a:rPr spc="10" dirty="0"/>
              <a:t>B</a:t>
            </a:r>
            <a:r>
              <a:rPr spc="-5" dirty="0"/>
              <a:t>M</a:t>
            </a:r>
            <a:r>
              <a:rPr spc="-15" dirty="0"/>
              <a:t>H</a:t>
            </a:r>
            <a:r>
              <a:rPr spc="-15" dirty="0"/>
              <a:t>P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10" dirty="0"/>
              <a:t>A</a:t>
            </a:r>
            <a:r>
              <a:rPr spc="-25" dirty="0"/>
              <a:t>M</a:t>
            </a:r>
            <a:r>
              <a:rPr spc="-15" dirty="0"/>
              <a:t>H</a:t>
            </a:r>
            <a:r>
              <a:rPr spc="-15" dirty="0"/>
              <a:t>P</a:t>
            </a:r>
            <a:r>
              <a:rPr spc="-50" dirty="0"/>
              <a:t>-</a:t>
            </a:r>
            <a:r>
              <a:rPr spc="70" dirty="0"/>
              <a:t>B</a:t>
            </a:r>
            <a:r>
              <a:rPr spc="-5" dirty="0"/>
              <a:t>M</a:t>
            </a:r>
            <a:r>
              <a:rPr spc="-15" dirty="0"/>
              <a:t>HP</a:t>
            </a:r>
            <a:endParaRPr spc="-1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30" dirty="0"/>
              <a:t>A</a:t>
            </a:r>
            <a:r>
              <a:rPr spc="15" dirty="0"/>
              <a:t>B</a:t>
            </a:r>
            <a:r>
              <a:rPr spc="-60" dirty="0"/>
              <a:t>MHPL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15" dirty="0"/>
              <a:t>AMH</a:t>
            </a:r>
            <a:r>
              <a:rPr spc="-15" dirty="0"/>
              <a:t>P</a:t>
            </a:r>
            <a:r>
              <a:rPr spc="-55" dirty="0"/>
              <a:t>-</a:t>
            </a:r>
            <a:r>
              <a:rPr spc="75" dirty="0"/>
              <a:t>B</a:t>
            </a:r>
            <a:r>
              <a:rPr spc="-10" dirty="0"/>
              <a:t>MHP</a:t>
            </a:r>
            <a:r>
              <a:rPr spc="-150" dirty="0"/>
              <a:t> </a:t>
            </a:r>
            <a:r>
              <a:rPr spc="-140" dirty="0"/>
              <a:t>LA</a:t>
            </a:r>
            <a:r>
              <a:rPr spc="-55" dirty="0"/>
              <a:t>I</a:t>
            </a:r>
            <a:r>
              <a:rPr spc="-70" dirty="0"/>
              <a:t>N</a:t>
            </a:r>
            <a:r>
              <a:rPr spc="-55" dirty="0"/>
              <a:t>-</a:t>
            </a:r>
            <a:r>
              <a:rPr spc="-140" dirty="0"/>
              <a:t>LA</a:t>
            </a:r>
            <a:r>
              <a:rPr spc="-55" dirty="0"/>
              <a:t>I</a:t>
            </a:r>
            <a:r>
              <a:rPr spc="-75" dirty="0"/>
              <a:t>N</a:t>
            </a:r>
            <a:endParaRPr spc="-75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90" dirty="0"/>
              <a:t>I</a:t>
            </a:r>
            <a:r>
              <a:rPr spc="40" dirty="0"/>
              <a:t>M</a:t>
            </a:r>
            <a:r>
              <a:rPr spc="10" dirty="0"/>
              <a:t>P</a:t>
            </a:r>
            <a:r>
              <a:rPr spc="-215" dirty="0"/>
              <a:t>L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90" dirty="0"/>
              <a:t>I</a:t>
            </a:r>
            <a:r>
              <a:rPr spc="40" dirty="0"/>
              <a:t>M</a:t>
            </a:r>
            <a:r>
              <a:rPr spc="10" dirty="0"/>
              <a:t>P</a:t>
            </a:r>
            <a:r>
              <a:rPr spc="-110" dirty="0"/>
              <a:t>LAN</a:t>
            </a:r>
            <a:endParaRPr spc="-11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30" dirty="0"/>
              <a:t>OP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15" dirty="0"/>
              <a:t>O</a:t>
            </a:r>
            <a:r>
              <a:rPr spc="75" dirty="0"/>
              <a:t>B</a:t>
            </a:r>
            <a:r>
              <a:rPr spc="-114" dirty="0"/>
              <a:t>AT</a:t>
            </a:r>
            <a:r>
              <a:rPr spc="-114" dirty="0"/>
              <a:t> </a:t>
            </a:r>
            <a:r>
              <a:rPr spc="10" dirty="0"/>
              <a:t>P</a:t>
            </a:r>
            <a:r>
              <a:rPr spc="5" dirty="0"/>
              <a:t>A</a:t>
            </a:r>
            <a:r>
              <a:rPr spc="10" dirty="0"/>
              <a:t>S</a:t>
            </a:r>
            <a:r>
              <a:rPr spc="10" dirty="0"/>
              <a:t>I</a:t>
            </a:r>
            <a:r>
              <a:rPr spc="-70" dirty="0"/>
              <a:t>EN</a:t>
            </a:r>
            <a:endParaRPr spc="-7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45" dirty="0"/>
              <a:t>O</a:t>
            </a:r>
            <a:r>
              <a:rPr spc="-30" dirty="0"/>
              <a:t>H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15" dirty="0"/>
              <a:t>O</a:t>
            </a:r>
            <a:r>
              <a:rPr spc="75" dirty="0"/>
              <a:t>B</a:t>
            </a:r>
            <a:r>
              <a:rPr spc="-114" dirty="0"/>
              <a:t>AT</a:t>
            </a:r>
            <a:r>
              <a:rPr spc="-114" dirty="0"/>
              <a:t> </a:t>
            </a:r>
            <a:r>
              <a:rPr spc="-85" dirty="0"/>
              <a:t>H</a:t>
            </a:r>
            <a:r>
              <a:rPr spc="25" dirty="0"/>
              <a:t>EWAN</a:t>
            </a:r>
            <a:endParaRPr spc="25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40" dirty="0"/>
              <a:t>K</a:t>
            </a:r>
            <a:r>
              <a:rPr spc="-65" dirty="0"/>
              <a:t>O</a:t>
            </a:r>
            <a:r>
              <a:rPr spc="40" dirty="0"/>
              <a:t>M</a:t>
            </a:r>
            <a:r>
              <a:rPr spc="10" dirty="0"/>
              <a:t>P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40" dirty="0"/>
              <a:t>K</a:t>
            </a:r>
            <a:r>
              <a:rPr spc="-60" dirty="0"/>
              <a:t>O</a:t>
            </a:r>
            <a:r>
              <a:rPr spc="40" dirty="0"/>
              <a:t>M</a:t>
            </a:r>
            <a:r>
              <a:rPr spc="15" dirty="0"/>
              <a:t>P</a:t>
            </a:r>
            <a:r>
              <a:rPr spc="-85" dirty="0"/>
              <a:t>UTER</a:t>
            </a:r>
            <a:r>
              <a:rPr spc="-150" dirty="0"/>
              <a:t> </a:t>
            </a:r>
            <a:r>
              <a:rPr spc="-70" dirty="0"/>
              <a:t>DA</a:t>
            </a:r>
            <a:r>
              <a:rPr spc="-65" dirty="0"/>
              <a:t>N</a:t>
            </a:r>
            <a:r>
              <a:rPr spc="-110" dirty="0"/>
              <a:t> </a:t>
            </a:r>
            <a:r>
              <a:rPr spc="-100" dirty="0"/>
              <a:t>ELEKTRON</a:t>
            </a:r>
            <a:r>
              <a:rPr spc="-40" dirty="0"/>
              <a:t>I</a:t>
            </a:r>
            <a:r>
              <a:rPr spc="-114" dirty="0"/>
              <a:t>K</a:t>
            </a:r>
            <a:endParaRPr spc="-114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114" dirty="0"/>
              <a:t>ATK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120" dirty="0"/>
              <a:t>ALAT</a:t>
            </a:r>
            <a:r>
              <a:rPr spc="-135" dirty="0"/>
              <a:t> </a:t>
            </a:r>
            <a:r>
              <a:rPr spc="-165" dirty="0"/>
              <a:t>TU</a:t>
            </a:r>
            <a:r>
              <a:rPr spc="-125" dirty="0"/>
              <a:t>L</a:t>
            </a:r>
            <a:r>
              <a:rPr spc="-90" dirty="0"/>
              <a:t>I</a:t>
            </a:r>
            <a:r>
              <a:rPr spc="110" dirty="0"/>
              <a:t>S</a:t>
            </a:r>
            <a:r>
              <a:rPr spc="-140" dirty="0"/>
              <a:t> </a:t>
            </a:r>
            <a:r>
              <a:rPr spc="-110" dirty="0"/>
              <a:t>KAN</a:t>
            </a:r>
            <a:r>
              <a:rPr spc="-95" dirty="0"/>
              <a:t>T</a:t>
            </a:r>
            <a:r>
              <a:rPr spc="15" dirty="0"/>
              <a:t>O</a:t>
            </a:r>
            <a:r>
              <a:rPr spc="-50" dirty="0"/>
              <a:t>R</a:t>
            </a:r>
            <a:endParaRPr spc="-5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125" dirty="0"/>
              <a:t>RT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25" dirty="0"/>
              <a:t>RU</a:t>
            </a:r>
            <a:r>
              <a:rPr spc="-45" dirty="0"/>
              <a:t>M</a:t>
            </a:r>
            <a:r>
              <a:rPr spc="-60" dirty="0"/>
              <a:t>AH</a:t>
            </a:r>
            <a:r>
              <a:rPr spc="-140" dirty="0"/>
              <a:t> </a:t>
            </a:r>
            <a:r>
              <a:rPr spc="-95" dirty="0"/>
              <a:t>TA</a:t>
            </a:r>
            <a:r>
              <a:rPr spc="-105" dirty="0"/>
              <a:t>N</a:t>
            </a:r>
            <a:r>
              <a:rPr spc="130" dirty="0"/>
              <a:t>GG</a:t>
            </a:r>
            <a:r>
              <a:rPr spc="-30" dirty="0"/>
              <a:t>A</a:t>
            </a:r>
            <a:endParaRPr spc="-30" dirty="0"/>
          </a:p>
          <a:p>
            <a:pPr marL="250190" indent="-238125">
              <a:lnSpc>
                <a:spcPts val="259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125" dirty="0"/>
              <a:t>T</a:t>
            </a:r>
            <a:r>
              <a:rPr spc="-140" dirty="0"/>
              <a:t>N</a:t>
            </a:r>
            <a:r>
              <a:rPr dirty="0"/>
              <a:t>M</a:t>
            </a:r>
            <a:r>
              <a:rPr spc="-235" dirty="0"/>
              <a:t>.</a:t>
            </a:r>
            <a:r>
              <a:rPr spc="-155" dirty="0"/>
              <a:t> </a:t>
            </a:r>
            <a:r>
              <a:rPr spc="-100" dirty="0"/>
              <a:t>TA</a:t>
            </a:r>
            <a:r>
              <a:rPr spc="-100" dirty="0"/>
              <a:t>N</a:t>
            </a:r>
            <a:r>
              <a:rPr spc="-35" dirty="0"/>
              <a:t>AMAN</a:t>
            </a:r>
            <a:endParaRPr spc="-3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  <a:tab pos="1240790" algn="l"/>
                <a:tab pos="2621915" algn="l"/>
                <a:tab pos="3456940" algn="l"/>
                <a:tab pos="5953760" algn="l"/>
                <a:tab pos="6835140" algn="l"/>
              </a:tabLst>
            </a:pPr>
            <a:r>
              <a:rPr spc="15" dirty="0"/>
              <a:t>U</a:t>
            </a:r>
            <a:r>
              <a:rPr dirty="0"/>
              <a:t>P</a:t>
            </a:r>
            <a:r>
              <a:rPr spc="15" dirty="0"/>
              <a:t>A</a:t>
            </a:r>
            <a:r>
              <a:rPr dirty="0"/>
              <a:t>P</a:t>
            </a:r>
            <a:r>
              <a:rPr spc="-235" dirty="0"/>
              <a:t>.</a:t>
            </a:r>
            <a:r>
              <a:rPr dirty="0"/>
              <a:t>	</a:t>
            </a:r>
            <a:r>
              <a:rPr spc="-40" dirty="0"/>
              <a:t>SED</a:t>
            </a:r>
            <a:r>
              <a:rPr spc="-10" dirty="0"/>
              <a:t>I</a:t>
            </a:r>
            <a:r>
              <a:rPr spc="-30" dirty="0"/>
              <a:t>A</a:t>
            </a:r>
            <a:r>
              <a:rPr spc="-50" dirty="0"/>
              <a:t>A</a:t>
            </a:r>
            <a:r>
              <a:rPr spc="-75" dirty="0"/>
              <a:t>N</a:t>
            </a:r>
            <a:r>
              <a:rPr dirty="0"/>
              <a:t>	</a:t>
            </a:r>
            <a:r>
              <a:rPr spc="-55" dirty="0"/>
              <a:t>U</a:t>
            </a:r>
            <a:r>
              <a:rPr spc="-80" dirty="0"/>
              <a:t>N</a:t>
            </a:r>
            <a:r>
              <a:rPr spc="-90" dirty="0"/>
              <a:t>I</a:t>
            </a:r>
            <a:r>
              <a:rPr spc="-200" dirty="0"/>
              <a:t>T</a:t>
            </a:r>
            <a:r>
              <a:rPr dirty="0"/>
              <a:t>	</a:t>
            </a:r>
            <a:r>
              <a:rPr dirty="0"/>
              <a:t>P</a:t>
            </a:r>
            <a:r>
              <a:rPr spc="-15" dirty="0"/>
              <a:t>E</a:t>
            </a:r>
            <a:r>
              <a:rPr spc="-70" dirty="0"/>
              <a:t>N</a:t>
            </a:r>
            <a:r>
              <a:rPr spc="130" dirty="0"/>
              <a:t>G</a:t>
            </a:r>
            <a:r>
              <a:rPr spc="-90" dirty="0"/>
              <a:t>E</a:t>
            </a:r>
            <a:r>
              <a:rPr spc="55" dirty="0"/>
              <a:t>M</a:t>
            </a:r>
            <a:r>
              <a:rPr spc="15" dirty="0"/>
              <a:t>B</a:t>
            </a:r>
            <a:r>
              <a:rPr spc="-55" dirty="0"/>
              <a:t>AN</a:t>
            </a:r>
            <a:r>
              <a:rPr spc="130" dirty="0"/>
              <a:t>G</a:t>
            </a:r>
            <a:r>
              <a:rPr spc="-55" dirty="0"/>
              <a:t>A</a:t>
            </a:r>
            <a:r>
              <a:rPr spc="-75" dirty="0"/>
              <a:t>N</a:t>
            </a:r>
            <a:r>
              <a:rPr dirty="0"/>
              <a:t>	</a:t>
            </a:r>
            <a:r>
              <a:rPr spc="-145" dirty="0"/>
              <a:t>A</a:t>
            </a:r>
            <a:r>
              <a:rPr spc="-130" dirty="0"/>
              <a:t>L</a:t>
            </a:r>
            <a:r>
              <a:rPr spc="-114" dirty="0"/>
              <a:t>AT</a:t>
            </a:r>
            <a:r>
              <a:rPr dirty="0"/>
              <a:t>	</a:t>
            </a:r>
            <a:r>
              <a:rPr spc="-140" dirty="0"/>
              <a:t>T</a:t>
            </a:r>
            <a:r>
              <a:rPr spc="-145" dirty="0"/>
              <a:t>E</a:t>
            </a:r>
            <a:r>
              <a:rPr spc="110" dirty="0"/>
              <a:t>S</a:t>
            </a:r>
            <a:endParaRPr spc="110" dirty="0"/>
          </a:p>
          <a:p>
            <a:pPr marL="250190">
              <a:lnSpc>
                <a:spcPts val="2605"/>
              </a:lnSpc>
            </a:pPr>
            <a:r>
              <a:rPr spc="50" dirty="0"/>
              <a:t>P</a:t>
            </a:r>
            <a:r>
              <a:rPr spc="10" dirty="0"/>
              <a:t>SI</a:t>
            </a:r>
            <a:r>
              <a:rPr spc="-40" dirty="0"/>
              <a:t>K</a:t>
            </a:r>
            <a:r>
              <a:rPr spc="-65" dirty="0"/>
              <a:t>O</a:t>
            </a:r>
            <a:r>
              <a:rPr spc="-20" dirty="0"/>
              <a:t>DIA</a:t>
            </a:r>
            <a:r>
              <a:rPr spc="-20" dirty="0"/>
              <a:t>G</a:t>
            </a:r>
            <a:r>
              <a:rPr spc="25" dirty="0"/>
              <a:t>NO</a:t>
            </a:r>
            <a:r>
              <a:rPr spc="-15" dirty="0"/>
              <a:t>S</a:t>
            </a:r>
            <a:r>
              <a:rPr spc="-200" dirty="0"/>
              <a:t>T</a:t>
            </a:r>
            <a:r>
              <a:rPr spc="-105" dirty="0"/>
              <a:t>I</a:t>
            </a:r>
            <a:r>
              <a:rPr spc="-75" dirty="0"/>
              <a:t>KA</a:t>
            </a:r>
            <a:r>
              <a:rPr spc="-195" dirty="0"/>
              <a:t> </a:t>
            </a:r>
            <a:r>
              <a:rPr spc="70" dirty="0"/>
              <a:t>(UPA</a:t>
            </a:r>
            <a:r>
              <a:rPr spc="50" dirty="0"/>
              <a:t>P</a:t>
            </a:r>
            <a:r>
              <a:rPr spc="285" dirty="0"/>
              <a:t>)</a:t>
            </a:r>
            <a:endParaRPr spc="285" dirty="0"/>
          </a:p>
          <a:p>
            <a:pPr marL="250190" indent="-238125">
              <a:lnSpc>
                <a:spcPts val="261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70" dirty="0"/>
              <a:t>N</a:t>
            </a:r>
            <a:r>
              <a:rPr spc="-15" dirty="0"/>
              <a:t>D</a:t>
            </a:r>
            <a:r>
              <a:rPr spc="-25" dirty="0"/>
              <a:t>P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70" dirty="0"/>
              <a:t>N</a:t>
            </a:r>
            <a:r>
              <a:rPr spc="-70" dirty="0"/>
              <a:t>ATURA</a:t>
            </a:r>
            <a:r>
              <a:rPr spc="-140" dirty="0"/>
              <a:t> </a:t>
            </a:r>
            <a:r>
              <a:rPr spc="-70" dirty="0"/>
              <a:t>DA</a:t>
            </a:r>
            <a:r>
              <a:rPr spc="-65" dirty="0"/>
              <a:t>N</a:t>
            </a:r>
            <a:r>
              <a:rPr spc="-114" dirty="0"/>
              <a:t> </a:t>
            </a:r>
            <a:r>
              <a:rPr spc="10" dirty="0"/>
              <a:t>P</a:t>
            </a:r>
            <a:r>
              <a:rPr spc="5" dirty="0"/>
              <a:t>A</a:t>
            </a:r>
            <a:r>
              <a:rPr spc="-75" dirty="0"/>
              <a:t>KAN</a:t>
            </a:r>
            <a:endParaRPr spc="-75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10046207"/>
            <a:ext cx="18288000" cy="241300"/>
            <a:chOff x="0" y="10046207"/>
            <a:chExt cx="18288000" cy="241300"/>
          </a:xfrm>
        </p:grpSpPr>
        <p:sp>
          <p:nvSpPr>
            <p:cNvPr id="4" name="object 4"/>
            <p:cNvSpPr/>
            <p:nvPr/>
          </p:nvSpPr>
          <p:spPr>
            <a:xfrm>
              <a:off x="0" y="10046207"/>
              <a:ext cx="18288000" cy="241300"/>
            </a:xfrm>
            <a:custGeom>
              <a:avLst/>
              <a:gdLst/>
              <a:ahLst/>
              <a:cxnLst/>
              <a:rect l="l" t="t" r="r" b="b"/>
              <a:pathLst>
                <a:path w="18288000" h="241300">
                  <a:moveTo>
                    <a:pt x="18287999" y="0"/>
                  </a:moveTo>
                  <a:lnTo>
                    <a:pt x="0" y="0"/>
                  </a:lnTo>
                  <a:lnTo>
                    <a:pt x="0" y="240790"/>
                  </a:lnTo>
                  <a:lnTo>
                    <a:pt x="18287999" y="240790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961241" y="10046207"/>
              <a:ext cx="14365605" cy="241300"/>
            </a:xfrm>
            <a:custGeom>
              <a:avLst/>
              <a:gdLst/>
              <a:ahLst/>
              <a:cxnLst/>
              <a:rect l="l" t="t" r="r" b="b"/>
              <a:pathLst>
                <a:path w="14365605" h="241300">
                  <a:moveTo>
                    <a:pt x="14021073" y="0"/>
                  </a:moveTo>
                  <a:lnTo>
                    <a:pt x="344443" y="0"/>
                  </a:lnTo>
                  <a:lnTo>
                    <a:pt x="298379" y="2861"/>
                  </a:lnTo>
                  <a:lnTo>
                    <a:pt x="254025" y="11217"/>
                  </a:lnTo>
                  <a:lnTo>
                    <a:pt x="211724" y="24722"/>
                  </a:lnTo>
                  <a:lnTo>
                    <a:pt x="171821" y="43033"/>
                  </a:lnTo>
                  <a:lnTo>
                    <a:pt x="134659" y="65804"/>
                  </a:lnTo>
                  <a:lnTo>
                    <a:pt x="100582" y="92694"/>
                  </a:lnTo>
                  <a:lnTo>
                    <a:pt x="69933" y="123355"/>
                  </a:lnTo>
                  <a:lnTo>
                    <a:pt x="43056" y="157446"/>
                  </a:lnTo>
                  <a:lnTo>
                    <a:pt x="20295" y="194621"/>
                  </a:lnTo>
                  <a:lnTo>
                    <a:pt x="1994" y="234537"/>
                  </a:lnTo>
                  <a:lnTo>
                    <a:pt x="0" y="240790"/>
                  </a:lnTo>
                  <a:lnTo>
                    <a:pt x="14365516" y="240790"/>
                  </a:lnTo>
                  <a:lnTo>
                    <a:pt x="14345220" y="194621"/>
                  </a:lnTo>
                  <a:lnTo>
                    <a:pt x="14322460" y="157446"/>
                  </a:lnTo>
                  <a:lnTo>
                    <a:pt x="14295583" y="123355"/>
                  </a:lnTo>
                  <a:lnTo>
                    <a:pt x="14264934" y="92694"/>
                  </a:lnTo>
                  <a:lnTo>
                    <a:pt x="14230857" y="65804"/>
                  </a:lnTo>
                  <a:lnTo>
                    <a:pt x="14193695" y="43033"/>
                  </a:lnTo>
                  <a:lnTo>
                    <a:pt x="14153791" y="24722"/>
                  </a:lnTo>
                  <a:lnTo>
                    <a:pt x="14111491" y="11217"/>
                  </a:lnTo>
                  <a:lnTo>
                    <a:pt x="14067137" y="2861"/>
                  </a:lnTo>
                  <a:lnTo>
                    <a:pt x="14021073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390496" y="10046207"/>
              <a:ext cx="9507220" cy="241300"/>
            </a:xfrm>
            <a:custGeom>
              <a:avLst/>
              <a:gdLst/>
              <a:ahLst/>
              <a:cxnLst/>
              <a:rect l="l" t="t" r="r" b="b"/>
              <a:pathLst>
                <a:path w="9507219" h="241300">
                  <a:moveTo>
                    <a:pt x="9162689" y="0"/>
                  </a:moveTo>
                  <a:lnTo>
                    <a:pt x="344317" y="0"/>
                  </a:lnTo>
                  <a:lnTo>
                    <a:pt x="298280" y="2861"/>
                  </a:lnTo>
                  <a:lnTo>
                    <a:pt x="253949" y="11217"/>
                  </a:lnTo>
                  <a:lnTo>
                    <a:pt x="211668" y="24722"/>
                  </a:lnTo>
                  <a:lnTo>
                    <a:pt x="171780" y="43033"/>
                  </a:lnTo>
                  <a:lnTo>
                    <a:pt x="134631" y="65804"/>
                  </a:lnTo>
                  <a:lnTo>
                    <a:pt x="100563" y="92694"/>
                  </a:lnTo>
                  <a:lnTo>
                    <a:pt x="69922" y="123355"/>
                  </a:lnTo>
                  <a:lnTo>
                    <a:pt x="43050" y="157446"/>
                  </a:lnTo>
                  <a:lnTo>
                    <a:pt x="20293" y="194621"/>
                  </a:lnTo>
                  <a:lnTo>
                    <a:pt x="1994" y="234537"/>
                  </a:lnTo>
                  <a:lnTo>
                    <a:pt x="0" y="240790"/>
                  </a:lnTo>
                  <a:lnTo>
                    <a:pt x="9507007" y="240790"/>
                  </a:lnTo>
                  <a:lnTo>
                    <a:pt x="9486713" y="194621"/>
                  </a:lnTo>
                  <a:lnTo>
                    <a:pt x="9463956" y="157446"/>
                  </a:lnTo>
                  <a:lnTo>
                    <a:pt x="9437085" y="123355"/>
                  </a:lnTo>
                  <a:lnTo>
                    <a:pt x="9406443" y="92694"/>
                  </a:lnTo>
                  <a:lnTo>
                    <a:pt x="9372376" y="65804"/>
                  </a:lnTo>
                  <a:lnTo>
                    <a:pt x="9335226" y="43033"/>
                  </a:lnTo>
                  <a:lnTo>
                    <a:pt x="9295339" y="24722"/>
                  </a:lnTo>
                  <a:lnTo>
                    <a:pt x="9253057" y="11217"/>
                  </a:lnTo>
                  <a:lnTo>
                    <a:pt x="9208726" y="2861"/>
                  </a:lnTo>
                  <a:lnTo>
                    <a:pt x="9162689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932046" y="927303"/>
            <a:ext cx="1044194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225" dirty="0">
                <a:latin typeface="Arial" panose="020B0604020202020204"/>
                <a:cs typeface="Arial" panose="020B0604020202020204"/>
              </a:rPr>
              <a:t>K</a:t>
            </a:r>
            <a:r>
              <a:rPr sz="4400" spc="405" dirty="0">
                <a:latin typeface="Arial" panose="020B0604020202020204"/>
                <a:cs typeface="Arial" panose="020B0604020202020204"/>
              </a:rPr>
              <a:t>a</a:t>
            </a:r>
            <a:r>
              <a:rPr sz="4400" spc="185" dirty="0">
                <a:latin typeface="Arial" panose="020B0604020202020204"/>
                <a:cs typeface="Arial" panose="020B0604020202020204"/>
              </a:rPr>
              <a:t>t</a:t>
            </a:r>
            <a:r>
              <a:rPr sz="4400" spc="140" dirty="0">
                <a:latin typeface="Arial" panose="020B0604020202020204"/>
                <a:cs typeface="Arial" panose="020B0604020202020204"/>
              </a:rPr>
              <a:t>e</a:t>
            </a:r>
            <a:r>
              <a:rPr sz="4400" spc="140" dirty="0">
                <a:latin typeface="Arial" panose="020B0604020202020204"/>
                <a:cs typeface="Arial" panose="020B0604020202020204"/>
              </a:rPr>
              <a:t>g</a:t>
            </a:r>
            <a:r>
              <a:rPr sz="4400" spc="-30" dirty="0">
                <a:latin typeface="Arial" panose="020B0604020202020204"/>
                <a:cs typeface="Arial" panose="020B0604020202020204"/>
              </a:rPr>
              <a:t>o</a:t>
            </a:r>
            <a:r>
              <a:rPr sz="4400" spc="35" dirty="0">
                <a:latin typeface="Arial" panose="020B0604020202020204"/>
                <a:cs typeface="Arial" panose="020B0604020202020204"/>
              </a:rPr>
              <a:t>r</a:t>
            </a:r>
            <a:r>
              <a:rPr sz="4400" spc="70" dirty="0">
                <a:latin typeface="Arial" panose="020B0604020202020204"/>
                <a:cs typeface="Arial" panose="020B0604020202020204"/>
              </a:rPr>
              <a:t>i</a:t>
            </a:r>
            <a:r>
              <a:rPr sz="4400" spc="-650" dirty="0">
                <a:latin typeface="Arial" panose="020B0604020202020204"/>
                <a:cs typeface="Arial" panose="020B0604020202020204"/>
              </a:rPr>
              <a:t> </a:t>
            </a:r>
            <a:r>
              <a:rPr sz="4400" spc="-395" dirty="0">
                <a:latin typeface="Arial" panose="020B0604020202020204"/>
                <a:cs typeface="Arial" panose="020B0604020202020204"/>
              </a:rPr>
              <a:t>B</a:t>
            </a:r>
            <a:r>
              <a:rPr sz="4400" spc="-50" dirty="0">
                <a:latin typeface="Arial" panose="020B0604020202020204"/>
                <a:cs typeface="Arial" panose="020B0604020202020204"/>
              </a:rPr>
              <a:t>i</a:t>
            </a:r>
            <a:r>
              <a:rPr sz="4400" spc="165" dirty="0">
                <a:latin typeface="Arial" panose="020B0604020202020204"/>
                <a:cs typeface="Arial" panose="020B0604020202020204"/>
              </a:rPr>
              <a:t>d</a:t>
            </a:r>
            <a:r>
              <a:rPr sz="4400" spc="405" dirty="0">
                <a:latin typeface="Arial" panose="020B0604020202020204"/>
                <a:cs typeface="Arial" panose="020B0604020202020204"/>
              </a:rPr>
              <a:t>a</a:t>
            </a:r>
            <a:r>
              <a:rPr sz="4400" spc="114" dirty="0">
                <a:latin typeface="Arial" panose="020B0604020202020204"/>
                <a:cs typeface="Arial" panose="020B0604020202020204"/>
              </a:rPr>
              <a:t>n</a:t>
            </a:r>
            <a:r>
              <a:rPr sz="4400" spc="295" dirty="0">
                <a:latin typeface="Arial" panose="020B0604020202020204"/>
                <a:cs typeface="Arial" panose="020B0604020202020204"/>
              </a:rPr>
              <a:t>g</a:t>
            </a:r>
            <a:r>
              <a:rPr sz="4400" spc="-630" dirty="0">
                <a:latin typeface="Arial" panose="020B0604020202020204"/>
                <a:cs typeface="Arial" panose="020B0604020202020204"/>
              </a:rPr>
              <a:t> </a:t>
            </a:r>
            <a:r>
              <a:rPr sz="4400" spc="-204" dirty="0">
                <a:latin typeface="Arial" panose="020B0604020202020204"/>
                <a:cs typeface="Arial" panose="020B0604020202020204"/>
              </a:rPr>
              <a:t>U</a:t>
            </a:r>
            <a:r>
              <a:rPr sz="4400" spc="-120" dirty="0">
                <a:latin typeface="Arial" panose="020B0604020202020204"/>
                <a:cs typeface="Arial" panose="020B0604020202020204"/>
              </a:rPr>
              <a:t>s</a:t>
            </a:r>
            <a:r>
              <a:rPr sz="4400" spc="405" dirty="0">
                <a:latin typeface="Arial" panose="020B0604020202020204"/>
                <a:cs typeface="Arial" panose="020B0604020202020204"/>
              </a:rPr>
              <a:t>a</a:t>
            </a:r>
            <a:r>
              <a:rPr sz="4400" spc="135" dirty="0">
                <a:latin typeface="Arial" panose="020B0604020202020204"/>
                <a:cs typeface="Arial" panose="020B0604020202020204"/>
              </a:rPr>
              <a:t>h</a:t>
            </a:r>
            <a:r>
              <a:rPr sz="4400" spc="535" dirty="0">
                <a:latin typeface="Arial" panose="020B0604020202020204"/>
                <a:cs typeface="Arial" panose="020B0604020202020204"/>
              </a:rPr>
              <a:t>a</a:t>
            </a:r>
            <a:r>
              <a:rPr sz="4400" spc="-630" dirty="0">
                <a:latin typeface="Arial" panose="020B0604020202020204"/>
                <a:cs typeface="Arial" panose="020B0604020202020204"/>
              </a:rPr>
              <a:t> </a:t>
            </a:r>
            <a:r>
              <a:rPr sz="4400" spc="-685" dirty="0">
                <a:latin typeface="Arial" panose="020B0604020202020204"/>
                <a:cs typeface="Arial" panose="020B0604020202020204"/>
              </a:rPr>
              <a:t>E</a:t>
            </a:r>
            <a:r>
              <a:rPr sz="4400" spc="955" dirty="0">
                <a:latin typeface="Arial" panose="020B0604020202020204"/>
                <a:cs typeface="Arial" panose="020B0604020202020204"/>
              </a:rPr>
              <a:t>-</a:t>
            </a:r>
            <a:r>
              <a:rPr sz="4400" spc="-225" dirty="0">
                <a:latin typeface="Arial" panose="020B0604020202020204"/>
                <a:cs typeface="Arial" panose="020B0604020202020204"/>
              </a:rPr>
              <a:t>K</a:t>
            </a:r>
            <a:r>
              <a:rPr sz="4400" spc="405" dirty="0">
                <a:latin typeface="Arial" panose="020B0604020202020204"/>
                <a:cs typeface="Arial" panose="020B0604020202020204"/>
              </a:rPr>
              <a:t>a</a:t>
            </a:r>
            <a:r>
              <a:rPr sz="4400" spc="185" dirty="0">
                <a:latin typeface="Arial" panose="020B0604020202020204"/>
                <a:cs typeface="Arial" panose="020B0604020202020204"/>
              </a:rPr>
              <a:t>t</a:t>
            </a:r>
            <a:r>
              <a:rPr sz="4400" spc="380" dirty="0">
                <a:latin typeface="Arial" panose="020B0604020202020204"/>
                <a:cs typeface="Arial" panose="020B0604020202020204"/>
              </a:rPr>
              <a:t>a</a:t>
            </a:r>
            <a:r>
              <a:rPr sz="4400" spc="-75" dirty="0">
                <a:latin typeface="Arial" panose="020B0604020202020204"/>
                <a:cs typeface="Arial" panose="020B0604020202020204"/>
              </a:rPr>
              <a:t>l</a:t>
            </a:r>
            <a:r>
              <a:rPr sz="4400" spc="-30" dirty="0">
                <a:latin typeface="Arial" panose="020B0604020202020204"/>
                <a:cs typeface="Arial" panose="020B0604020202020204"/>
              </a:rPr>
              <a:t>o</a:t>
            </a:r>
            <a:r>
              <a:rPr sz="4400" spc="295" dirty="0">
                <a:latin typeface="Arial" panose="020B0604020202020204"/>
                <a:cs typeface="Arial" panose="020B0604020202020204"/>
              </a:rPr>
              <a:t>g</a:t>
            </a:r>
            <a:r>
              <a:rPr sz="4400" spc="-630" dirty="0">
                <a:latin typeface="Arial" panose="020B0604020202020204"/>
                <a:cs typeface="Arial" panose="020B0604020202020204"/>
              </a:rPr>
              <a:t> </a:t>
            </a:r>
            <a:r>
              <a:rPr sz="4400" spc="-110" dirty="0">
                <a:latin typeface="Arial" panose="020B0604020202020204"/>
                <a:cs typeface="Arial" panose="020B0604020202020204"/>
              </a:rPr>
              <a:t>D</a:t>
            </a:r>
            <a:r>
              <a:rPr sz="4400" spc="-445" dirty="0">
                <a:latin typeface="Arial" panose="020B0604020202020204"/>
                <a:cs typeface="Arial" panose="020B0604020202020204"/>
              </a:rPr>
              <a:t>R</a:t>
            </a:r>
            <a:r>
              <a:rPr sz="4400" spc="365" dirty="0">
                <a:latin typeface="Arial" panose="020B0604020202020204"/>
                <a:cs typeface="Arial" panose="020B0604020202020204"/>
              </a:rPr>
              <a:t>M</a:t>
            </a:r>
            <a:endParaRPr sz="4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3215" indent="-311150">
              <a:lnSpc>
                <a:spcPts val="2615"/>
              </a:lnSpc>
              <a:spcBef>
                <a:spcPts val="10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pc="60" dirty="0"/>
              <a:t>P</a:t>
            </a:r>
            <a:r>
              <a:rPr spc="45" dirty="0"/>
              <a:t>P</a:t>
            </a:r>
            <a:r>
              <a:rPr spc="-195" dirty="0"/>
              <a:t>L</a:t>
            </a:r>
            <a:r>
              <a:rPr spc="-220" dirty="0"/>
              <a:t>T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40" dirty="0"/>
              <a:t>RSEDIAAN</a:t>
            </a:r>
            <a:r>
              <a:rPr spc="-155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70" dirty="0"/>
              <a:t>N</a:t>
            </a:r>
            <a:r>
              <a:rPr spc="-150" dirty="0"/>
              <a:t>EL</a:t>
            </a:r>
            <a:r>
              <a:rPr spc="-75" dirty="0"/>
              <a:t>I</a:t>
            </a:r>
            <a:r>
              <a:rPr spc="-200" dirty="0"/>
              <a:t>T</a:t>
            </a:r>
            <a:r>
              <a:rPr spc="-80" dirty="0"/>
              <a:t>I</a:t>
            </a:r>
            <a:r>
              <a:rPr spc="-55" dirty="0"/>
              <a:t>AN</a:t>
            </a:r>
            <a:endParaRPr spc="-55" dirty="0"/>
          </a:p>
          <a:p>
            <a:pPr marL="323215" indent="-311150">
              <a:lnSpc>
                <a:spcPts val="2590"/>
              </a:lnSpc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pc="70" dirty="0"/>
              <a:t>P</a:t>
            </a:r>
            <a:r>
              <a:rPr spc="55" dirty="0"/>
              <a:t>B</a:t>
            </a:r>
            <a:r>
              <a:rPr spc="75" dirty="0"/>
              <a:t>B</a:t>
            </a:r>
            <a:r>
              <a:rPr spc="-120" dirty="0"/>
              <a:t>K</a:t>
            </a:r>
            <a:r>
              <a:rPr spc="-235" dirty="0"/>
              <a:t>.</a:t>
            </a:r>
            <a:r>
              <a:rPr spc="-80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40" dirty="0"/>
              <a:t>RSEDIAAN</a:t>
            </a:r>
            <a:r>
              <a:rPr spc="-155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14" dirty="0"/>
              <a:t> </a:t>
            </a:r>
            <a:r>
              <a:rPr spc="75" dirty="0"/>
              <a:t>B</a:t>
            </a:r>
            <a:r>
              <a:rPr spc="-55" dirty="0"/>
              <a:t>AN</a:t>
            </a:r>
            <a:r>
              <a:rPr spc="130" dirty="0"/>
              <a:t>G</a:t>
            </a:r>
            <a:r>
              <a:rPr spc="-55" dirty="0"/>
              <a:t>UNAN</a:t>
            </a:r>
            <a:r>
              <a:rPr spc="-150" dirty="0"/>
              <a:t> </a:t>
            </a:r>
            <a:r>
              <a:rPr spc="-70" dirty="0"/>
              <a:t>DA</a:t>
            </a:r>
            <a:r>
              <a:rPr spc="-65" dirty="0"/>
              <a:t>N</a:t>
            </a:r>
            <a:r>
              <a:rPr spc="-110" dirty="0"/>
              <a:t> </a:t>
            </a:r>
            <a:r>
              <a:rPr spc="-40" dirty="0"/>
              <a:t>K</a:t>
            </a:r>
            <a:r>
              <a:rPr spc="-65" dirty="0"/>
              <a:t>O</a:t>
            </a:r>
            <a:r>
              <a:rPr spc="-70" dirty="0"/>
              <a:t>N</a:t>
            </a:r>
            <a:r>
              <a:rPr spc="-45" dirty="0"/>
              <a:t>STR</a:t>
            </a:r>
            <a:r>
              <a:rPr spc="-35" dirty="0"/>
              <a:t>UKSI</a:t>
            </a:r>
            <a:endParaRPr spc="-3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65" dirty="0"/>
              <a:t>BB</a:t>
            </a:r>
            <a:r>
              <a:rPr spc="65" dirty="0"/>
              <a:t>P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70" dirty="0"/>
              <a:t>B</a:t>
            </a:r>
            <a:r>
              <a:rPr spc="-55" dirty="0"/>
              <a:t>AHAN</a:t>
            </a:r>
            <a:r>
              <a:rPr spc="-114" dirty="0"/>
              <a:t> </a:t>
            </a:r>
            <a:r>
              <a:rPr spc="70" dirty="0"/>
              <a:t>B</a:t>
            </a:r>
            <a:r>
              <a:rPr spc="-60" dirty="0"/>
              <a:t>AK</a:t>
            </a:r>
            <a:r>
              <a:rPr spc="-70" dirty="0"/>
              <a:t>A</a:t>
            </a:r>
            <a:r>
              <a:rPr spc="-50" dirty="0"/>
              <a:t>R</a:t>
            </a:r>
            <a:r>
              <a:rPr spc="-120" dirty="0"/>
              <a:t> </a:t>
            </a:r>
            <a:r>
              <a:rPr spc="-70" dirty="0"/>
              <a:t>DA</a:t>
            </a:r>
            <a:r>
              <a:rPr spc="-65" dirty="0"/>
              <a:t>N</a:t>
            </a:r>
            <a:r>
              <a:rPr spc="-114" dirty="0"/>
              <a:t> </a:t>
            </a:r>
            <a:r>
              <a:rPr spc="50" dirty="0"/>
              <a:t>P</a:t>
            </a:r>
            <a:r>
              <a:rPr spc="-70" dirty="0"/>
              <a:t>ELU</a:t>
            </a:r>
            <a:r>
              <a:rPr spc="-114" dirty="0"/>
              <a:t>M</a:t>
            </a:r>
            <a:r>
              <a:rPr spc="40" dirty="0"/>
              <a:t>AS</a:t>
            </a:r>
            <a:endParaRPr spc="4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25" dirty="0"/>
              <a:t>B</a:t>
            </a:r>
            <a:r>
              <a:rPr spc="50" dirty="0"/>
              <a:t>M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40" dirty="0"/>
              <a:t> </a:t>
            </a:r>
            <a:r>
              <a:rPr spc="-35" dirty="0"/>
              <a:t>M</a:t>
            </a:r>
            <a:r>
              <a:rPr spc="-35" dirty="0"/>
              <a:t>E</a:t>
            </a:r>
            <a:r>
              <a:rPr spc="-130" dirty="0"/>
              <a:t>D</a:t>
            </a:r>
            <a:r>
              <a:rPr spc="-45" dirty="0"/>
              <a:t>I</a:t>
            </a:r>
            <a:r>
              <a:rPr spc="110" dirty="0"/>
              <a:t>S</a:t>
            </a:r>
            <a:endParaRPr spc="110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15" dirty="0"/>
              <a:t>SC.</a:t>
            </a:r>
            <a:r>
              <a:rPr spc="-155" dirty="0"/>
              <a:t> </a:t>
            </a:r>
            <a:r>
              <a:rPr spc="-20" dirty="0"/>
              <a:t>SUKU</a:t>
            </a:r>
            <a:r>
              <a:rPr spc="-155" dirty="0"/>
              <a:t> </a:t>
            </a:r>
            <a:r>
              <a:rPr spc="15" dirty="0"/>
              <a:t>CADANG</a:t>
            </a:r>
            <a:endParaRPr spc="1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120" dirty="0"/>
              <a:t>AKL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-120" dirty="0"/>
              <a:t>ALAT</a:t>
            </a:r>
            <a:r>
              <a:rPr spc="-114" dirty="0"/>
              <a:t> </a:t>
            </a:r>
            <a:r>
              <a:rPr spc="-90" dirty="0"/>
              <a:t>UNTUK</a:t>
            </a:r>
            <a:r>
              <a:rPr spc="-145" dirty="0"/>
              <a:t> </a:t>
            </a:r>
            <a:r>
              <a:rPr spc="-95" dirty="0"/>
              <a:t>K</a:t>
            </a:r>
            <a:r>
              <a:rPr spc="-95" dirty="0"/>
              <a:t>E</a:t>
            </a:r>
            <a:r>
              <a:rPr spc="130" dirty="0"/>
              <a:t>G</a:t>
            </a:r>
            <a:r>
              <a:rPr spc="-85" dirty="0"/>
              <a:t>I</a:t>
            </a:r>
            <a:r>
              <a:rPr spc="-85" dirty="0"/>
              <a:t>ATAN</a:t>
            </a:r>
            <a:r>
              <a:rPr spc="-160" dirty="0"/>
              <a:t> </a:t>
            </a:r>
            <a:r>
              <a:rPr spc="-55" dirty="0"/>
              <a:t>LA</a:t>
            </a:r>
            <a:r>
              <a:rPr spc="-65" dirty="0"/>
              <a:t>B</a:t>
            </a:r>
            <a:r>
              <a:rPr spc="15" dirty="0"/>
              <a:t>O</a:t>
            </a:r>
            <a:r>
              <a:rPr spc="-60" dirty="0"/>
              <a:t>RAT</a:t>
            </a:r>
            <a:r>
              <a:rPr spc="-80" dirty="0"/>
              <a:t>O</a:t>
            </a:r>
            <a:r>
              <a:rPr spc="-95" dirty="0"/>
              <a:t>R</a:t>
            </a:r>
            <a:r>
              <a:rPr spc="-40" dirty="0"/>
              <a:t>I</a:t>
            </a:r>
            <a:r>
              <a:rPr spc="-15" dirty="0"/>
              <a:t>UM</a:t>
            </a:r>
            <a:endParaRPr spc="-1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75" dirty="0"/>
              <a:t>TAM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125" dirty="0"/>
              <a:t>RT</a:t>
            </a:r>
            <a:r>
              <a:rPr spc="-40" dirty="0"/>
              <a:t>AMANAN</a:t>
            </a:r>
            <a:endParaRPr spc="-40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10" dirty="0"/>
              <a:t>BHPG.</a:t>
            </a:r>
            <a:r>
              <a:rPr spc="-140" dirty="0"/>
              <a:t> </a:t>
            </a:r>
            <a:r>
              <a:rPr spc="-30" dirty="0"/>
              <a:t>BAHAN</a:t>
            </a:r>
            <a:r>
              <a:rPr spc="-125" dirty="0"/>
              <a:t> </a:t>
            </a:r>
            <a:r>
              <a:rPr spc="-5" dirty="0"/>
              <a:t>HABIS</a:t>
            </a:r>
            <a:r>
              <a:rPr spc="-155" dirty="0"/>
              <a:t> </a:t>
            </a:r>
            <a:r>
              <a:rPr spc="-45" dirty="0"/>
              <a:t>PAKAI</a:t>
            </a:r>
            <a:r>
              <a:rPr spc="-120" dirty="0"/>
              <a:t> </a:t>
            </a:r>
            <a:r>
              <a:rPr spc="-45" dirty="0"/>
              <a:t>GIZI</a:t>
            </a:r>
            <a:endParaRPr spc="-4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0" dirty="0"/>
              <a:t>B</a:t>
            </a:r>
            <a:r>
              <a:rPr spc="-5" dirty="0"/>
              <a:t>M</a:t>
            </a:r>
            <a:r>
              <a:rPr spc="-95" dirty="0"/>
              <a:t>KN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70" dirty="0"/>
              <a:t>B</a:t>
            </a:r>
            <a:r>
              <a:rPr spc="-55" dirty="0"/>
              <a:t>AHAN</a:t>
            </a:r>
            <a:r>
              <a:rPr spc="-114" dirty="0"/>
              <a:t> </a:t>
            </a:r>
            <a:r>
              <a:rPr spc="-50" dirty="0"/>
              <a:t>MA</a:t>
            </a:r>
            <a:r>
              <a:rPr spc="-50" dirty="0"/>
              <a:t>K</a:t>
            </a:r>
            <a:r>
              <a:rPr spc="-50" dirty="0"/>
              <a:t>A</a:t>
            </a:r>
            <a:r>
              <a:rPr spc="-50" dirty="0"/>
              <a:t>N</a:t>
            </a:r>
            <a:r>
              <a:rPr spc="-50" dirty="0"/>
              <a:t>AN</a:t>
            </a:r>
            <a:endParaRPr spc="-5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BB</a:t>
            </a:r>
            <a:r>
              <a:rPr spc="-10" dirty="0"/>
              <a:t>LP</a:t>
            </a:r>
            <a:r>
              <a:rPr spc="-5" dirty="0"/>
              <a:t>G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75" dirty="0"/>
              <a:t>B</a:t>
            </a:r>
            <a:r>
              <a:rPr spc="-60" dirty="0"/>
              <a:t>A</a:t>
            </a:r>
            <a:r>
              <a:rPr spc="-60" dirty="0"/>
              <a:t>H</a:t>
            </a:r>
            <a:r>
              <a:rPr spc="-55" dirty="0"/>
              <a:t>AN</a:t>
            </a:r>
            <a:r>
              <a:rPr spc="-114" dirty="0"/>
              <a:t> </a:t>
            </a:r>
            <a:r>
              <a:rPr spc="75" dirty="0"/>
              <a:t>B</a:t>
            </a:r>
            <a:r>
              <a:rPr spc="-60" dirty="0"/>
              <a:t>AKAR</a:t>
            </a:r>
            <a:r>
              <a:rPr spc="-125" dirty="0"/>
              <a:t> </a:t>
            </a:r>
            <a:r>
              <a:rPr spc="-105" dirty="0"/>
              <a:t>/</a:t>
            </a:r>
            <a:r>
              <a:rPr spc="-120" dirty="0"/>
              <a:t> </a:t>
            </a:r>
            <a:r>
              <a:rPr spc="-10" dirty="0"/>
              <a:t>LPG</a:t>
            </a:r>
            <a:endParaRPr spc="-10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25" dirty="0"/>
              <a:t>P</a:t>
            </a:r>
            <a:r>
              <a:rPr spc="25" dirty="0"/>
              <a:t>M</a:t>
            </a:r>
            <a:r>
              <a:rPr spc="-90" dirty="0"/>
              <a:t>K</a:t>
            </a:r>
            <a:r>
              <a:rPr spc="-95" dirty="0"/>
              <a:t>N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100" dirty="0"/>
              <a:t>RAL</a:t>
            </a:r>
            <a:r>
              <a:rPr spc="-85" dirty="0"/>
              <a:t>ATAN</a:t>
            </a:r>
            <a:r>
              <a:rPr spc="-130" dirty="0"/>
              <a:t> </a:t>
            </a:r>
            <a:r>
              <a:rPr spc="-50" dirty="0"/>
              <a:t>MA</a:t>
            </a:r>
            <a:r>
              <a:rPr spc="-55" dirty="0"/>
              <a:t>K</a:t>
            </a:r>
            <a:r>
              <a:rPr spc="-55" dirty="0"/>
              <a:t>AN</a:t>
            </a:r>
            <a:endParaRPr spc="-5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25" dirty="0"/>
              <a:t>P</a:t>
            </a:r>
            <a:r>
              <a:rPr spc="25" dirty="0"/>
              <a:t>M</a:t>
            </a:r>
            <a:r>
              <a:rPr spc="-5" dirty="0"/>
              <a:t>S</a:t>
            </a:r>
            <a:r>
              <a:rPr spc="-10" dirty="0"/>
              <a:t>K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dirty="0"/>
              <a:t>P</a:t>
            </a:r>
            <a:r>
              <a:rPr spc="-15" dirty="0"/>
              <a:t>E</a:t>
            </a:r>
            <a:r>
              <a:rPr spc="-100" dirty="0"/>
              <a:t>RAL</a:t>
            </a:r>
            <a:r>
              <a:rPr spc="-85" dirty="0"/>
              <a:t>ATAN</a:t>
            </a:r>
            <a:r>
              <a:rPr spc="-130" dirty="0"/>
              <a:t> </a:t>
            </a:r>
            <a:r>
              <a:rPr spc="-15" dirty="0"/>
              <a:t>MASAK</a:t>
            </a:r>
            <a:endParaRPr spc="-1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35" dirty="0"/>
              <a:t>SUS</a:t>
            </a:r>
            <a:r>
              <a:rPr spc="35" dirty="0"/>
              <a:t>U</a:t>
            </a:r>
            <a:r>
              <a:rPr spc="-235" dirty="0"/>
              <a:t>.</a:t>
            </a:r>
            <a:r>
              <a:rPr spc="-130" dirty="0"/>
              <a:t> </a:t>
            </a:r>
            <a:r>
              <a:rPr spc="35" dirty="0"/>
              <a:t>SUSU</a:t>
            </a:r>
            <a:r>
              <a:rPr spc="-130" dirty="0"/>
              <a:t> </a:t>
            </a:r>
            <a:r>
              <a:rPr spc="-105" dirty="0"/>
              <a:t>/</a:t>
            </a:r>
            <a:r>
              <a:rPr spc="-120" dirty="0"/>
              <a:t> </a:t>
            </a:r>
            <a:r>
              <a:rPr spc="-70" dirty="0"/>
              <a:t>N</a:t>
            </a:r>
            <a:r>
              <a:rPr spc="-110" dirty="0"/>
              <a:t>UTR</a:t>
            </a:r>
            <a:r>
              <a:rPr spc="-40" dirty="0"/>
              <a:t>I</a:t>
            </a:r>
            <a:r>
              <a:rPr spc="10" dirty="0"/>
              <a:t>SI</a:t>
            </a:r>
            <a:r>
              <a:rPr spc="-155" dirty="0"/>
              <a:t> </a:t>
            </a:r>
            <a:r>
              <a:rPr spc="-114" dirty="0"/>
              <a:t>EN</a:t>
            </a:r>
            <a:r>
              <a:rPr spc="-105" dirty="0"/>
              <a:t>T</a:t>
            </a:r>
            <a:r>
              <a:rPr spc="-90" dirty="0"/>
              <a:t>ERAL</a:t>
            </a:r>
            <a:endParaRPr spc="-90" dirty="0"/>
          </a:p>
          <a:p>
            <a:pPr marL="250190" indent="-238125">
              <a:lnSpc>
                <a:spcPts val="2590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15" dirty="0"/>
              <a:t>O</a:t>
            </a:r>
            <a:r>
              <a:rPr spc="-80" dirty="0"/>
              <a:t>F</a:t>
            </a:r>
            <a:r>
              <a:rPr spc="75" dirty="0"/>
              <a:t>B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15" dirty="0"/>
              <a:t>O</a:t>
            </a:r>
            <a:r>
              <a:rPr dirty="0"/>
              <a:t>P</a:t>
            </a:r>
            <a:r>
              <a:rPr spc="-15" dirty="0"/>
              <a:t>E</a:t>
            </a:r>
            <a:r>
              <a:rPr spc="-20" dirty="0"/>
              <a:t>RAS</a:t>
            </a:r>
            <a:r>
              <a:rPr spc="-5" dirty="0"/>
              <a:t>I</a:t>
            </a:r>
            <a:r>
              <a:rPr spc="15" dirty="0"/>
              <a:t>O</a:t>
            </a:r>
            <a:r>
              <a:rPr spc="-70" dirty="0"/>
              <a:t>N</a:t>
            </a:r>
            <a:r>
              <a:rPr spc="-125" dirty="0"/>
              <a:t>AL</a:t>
            </a:r>
            <a:r>
              <a:rPr spc="-160" dirty="0"/>
              <a:t> </a:t>
            </a:r>
            <a:r>
              <a:rPr spc="-80" dirty="0"/>
              <a:t>F</a:t>
            </a:r>
            <a:r>
              <a:rPr spc="15" dirty="0"/>
              <a:t>OO</a:t>
            </a:r>
            <a:r>
              <a:rPr spc="-90" dirty="0"/>
              <a:t>D</a:t>
            </a:r>
            <a:r>
              <a:rPr spc="-100" dirty="0"/>
              <a:t> </a:t>
            </a:r>
            <a:r>
              <a:rPr spc="-55" dirty="0"/>
              <a:t>AN</a:t>
            </a:r>
            <a:r>
              <a:rPr spc="-90" dirty="0"/>
              <a:t>D</a:t>
            </a:r>
            <a:r>
              <a:rPr spc="-140" dirty="0"/>
              <a:t> </a:t>
            </a:r>
            <a:r>
              <a:rPr spc="75" dirty="0"/>
              <a:t>B</a:t>
            </a:r>
            <a:r>
              <a:rPr spc="-5" dirty="0"/>
              <a:t>E</a:t>
            </a:r>
            <a:r>
              <a:rPr spc="-15" dirty="0"/>
              <a:t>V</a:t>
            </a:r>
            <a:r>
              <a:rPr spc="-5" dirty="0"/>
              <a:t>ERAG</a:t>
            </a:r>
            <a:r>
              <a:rPr spc="-60" dirty="0"/>
              <a:t>E</a:t>
            </a:r>
            <a:endParaRPr spc="-60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75" dirty="0"/>
              <a:t>CCGS.</a:t>
            </a:r>
            <a:r>
              <a:rPr spc="-145" dirty="0"/>
              <a:t> </a:t>
            </a:r>
            <a:r>
              <a:rPr spc="-70" dirty="0"/>
              <a:t>CUTLERIES,</a:t>
            </a:r>
            <a:r>
              <a:rPr spc="-135" dirty="0"/>
              <a:t> </a:t>
            </a:r>
            <a:r>
              <a:rPr spc="-25" dirty="0"/>
              <a:t>CHINAWARE,</a:t>
            </a:r>
            <a:r>
              <a:rPr spc="-155" dirty="0"/>
              <a:t> </a:t>
            </a:r>
            <a:r>
              <a:rPr spc="-5" dirty="0"/>
              <a:t>GLASSWARE,</a:t>
            </a:r>
            <a:r>
              <a:rPr spc="-165" dirty="0"/>
              <a:t> </a:t>
            </a:r>
            <a:r>
              <a:rPr spc="-15" dirty="0"/>
              <a:t>SILVERWARE</a:t>
            </a:r>
            <a:endParaRPr spc="-15" dirty="0"/>
          </a:p>
          <a:p>
            <a:pPr marL="250190" indent="-238125">
              <a:lnSpc>
                <a:spcPts val="260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85" dirty="0"/>
              <a:t>F</a:t>
            </a:r>
            <a:r>
              <a:rPr spc="50" dirty="0"/>
              <a:t>P</a:t>
            </a:r>
            <a:r>
              <a:rPr spc="70" dirty="0"/>
              <a:t>B</a:t>
            </a:r>
            <a:r>
              <a:rPr spc="-50" dirty="0"/>
              <a:t>R</a:t>
            </a:r>
            <a:r>
              <a:rPr spc="-235" dirty="0"/>
              <a:t>.</a:t>
            </a:r>
            <a:r>
              <a:rPr spc="-105" dirty="0"/>
              <a:t> </a:t>
            </a:r>
            <a:r>
              <a:rPr spc="-85" dirty="0"/>
              <a:t>F</a:t>
            </a:r>
            <a:r>
              <a:rPr spc="-75" dirty="0"/>
              <a:t>URN</a:t>
            </a:r>
            <a:r>
              <a:rPr spc="-25" dirty="0"/>
              <a:t>I</a:t>
            </a:r>
            <a:r>
              <a:rPr spc="-95" dirty="0"/>
              <a:t>TUR</a:t>
            </a:r>
            <a:r>
              <a:rPr spc="-140" dirty="0"/>
              <a:t> </a:t>
            </a:r>
            <a:r>
              <a:rPr spc="50" dirty="0"/>
              <a:t>P</a:t>
            </a:r>
            <a:r>
              <a:rPr spc="30" dirty="0"/>
              <a:t>A</a:t>
            </a:r>
            <a:r>
              <a:rPr spc="10" dirty="0"/>
              <a:t>B</a:t>
            </a:r>
            <a:r>
              <a:rPr spc="-95" dirty="0"/>
              <a:t>R</a:t>
            </a:r>
            <a:r>
              <a:rPr spc="-40" dirty="0"/>
              <a:t>I</a:t>
            </a:r>
            <a:r>
              <a:rPr spc="-75" dirty="0"/>
              <a:t>KAN</a:t>
            </a:r>
            <a:endParaRPr spc="-75" dirty="0"/>
          </a:p>
          <a:p>
            <a:pPr marL="250190" indent="-238125">
              <a:lnSpc>
                <a:spcPts val="2615"/>
              </a:lnSpc>
              <a:buFont typeface="Arial MT"/>
              <a:buChar char="•"/>
              <a:tabLst>
                <a:tab pos="250190" algn="l"/>
                <a:tab pos="250825" algn="l"/>
              </a:tabLst>
            </a:pPr>
            <a:r>
              <a:rPr spc="-50" dirty="0"/>
              <a:t>BHPLRS.</a:t>
            </a:r>
            <a:r>
              <a:rPr spc="-130" dirty="0"/>
              <a:t> </a:t>
            </a:r>
            <a:r>
              <a:rPr spc="-30" dirty="0"/>
              <a:t>BAHAN</a:t>
            </a:r>
            <a:r>
              <a:rPr spc="-135" dirty="0"/>
              <a:t> </a:t>
            </a:r>
            <a:r>
              <a:rPr spc="-5" dirty="0"/>
              <a:t>HABIS</a:t>
            </a:r>
            <a:r>
              <a:rPr spc="-120" dirty="0"/>
              <a:t> </a:t>
            </a:r>
            <a:r>
              <a:rPr spc="-45" dirty="0"/>
              <a:t>PAKAI</a:t>
            </a:r>
            <a:r>
              <a:rPr spc="-140" dirty="0"/>
              <a:t> </a:t>
            </a:r>
            <a:r>
              <a:rPr spc="-105" dirty="0"/>
              <a:t>LINEN</a:t>
            </a:r>
            <a:r>
              <a:rPr spc="-145" dirty="0"/>
              <a:t> </a:t>
            </a:r>
            <a:r>
              <a:rPr spc="-40" dirty="0"/>
              <a:t>RUMAH</a:t>
            </a:r>
            <a:r>
              <a:rPr spc="-145" dirty="0"/>
              <a:t> </a:t>
            </a:r>
            <a:r>
              <a:rPr spc="-65" dirty="0"/>
              <a:t>SAKIT</a:t>
            </a:r>
            <a:endParaRPr spc="-6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27" y="342976"/>
            <a:ext cx="7167625" cy="830580"/>
          </a:xfrm>
        </p:spPr>
        <p:txBody>
          <a:bodyPr/>
          <a:p>
            <a:pPr algn="ctr"/>
            <a:r>
              <a:rPr lang="en-US" sz="5400">
                <a:sym typeface="+mn-ea"/>
              </a:rPr>
              <a:t>NON DRM</a:t>
            </a:r>
            <a:endParaRPr lang="en-US" sz="54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369" y="2867024"/>
            <a:ext cx="11351260" cy="676910"/>
          </a:xfrm>
        </p:spPr>
        <p:txBody>
          <a:bodyPr/>
          <a:p>
            <a:r>
              <a:rPr lang="en-US">
                <a:sym typeface="+mn-ea"/>
              </a:rPr>
              <a:t>NON DRM</a:t>
            </a:r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</p:blipFill>
        <p:spPr>
          <a:xfrm>
            <a:off x="2209800" y="1333500"/>
            <a:ext cx="13206730" cy="7950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1"/>
        </p:blipFill>
        <p:spPr>
          <a:xfrm>
            <a:off x="2514600" y="882015"/>
            <a:ext cx="13645515" cy="897572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590800" y="266700"/>
            <a:ext cx="9144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2800">
                <a:sym typeface="+mn-ea"/>
              </a:rPr>
              <a:t>Pada Waktu PPP klik Tombol Ajukan</a:t>
            </a:r>
            <a:endParaRPr lang="en-US" sz="2800"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6489" y="127762"/>
            <a:ext cx="7412990" cy="12661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070100" marR="5080" indent="-2058035">
              <a:lnSpc>
                <a:spcPts val="4700"/>
              </a:lnSpc>
              <a:spcBef>
                <a:spcPts val="485"/>
              </a:spcBef>
            </a:pPr>
            <a:r>
              <a:rPr sz="4150" spc="-1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4150" spc="-8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TEM</a:t>
            </a:r>
            <a:r>
              <a:rPr sz="4150" spc="-2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PEN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4150" spc="4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4150" spc="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1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4150" spc="-2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4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4150" spc="-2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UGM  </a:t>
            </a:r>
            <a:r>
              <a:rPr sz="4150" spc="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TAHUN</a:t>
            </a:r>
            <a:r>
              <a:rPr sz="4150" spc="-25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2024</a:t>
            </a:r>
            <a:r>
              <a:rPr lang="en-US"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- 2025</a:t>
            </a:r>
            <a:endParaRPr lang="en-US" sz="4150" spc="260" dirty="0">
              <a:solidFill>
                <a:srgbClr val="002E5F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953000" y="4943855"/>
            <a:ext cx="9220200" cy="4849495"/>
            <a:chOff x="4953000" y="4943855"/>
            <a:chExt cx="9220200" cy="4849495"/>
          </a:xfrm>
        </p:grpSpPr>
        <p:sp>
          <p:nvSpPr>
            <p:cNvPr id="4" name="object 4"/>
            <p:cNvSpPr/>
            <p:nvPr/>
          </p:nvSpPr>
          <p:spPr>
            <a:xfrm>
              <a:off x="4953000" y="4943855"/>
              <a:ext cx="3249295" cy="4849495"/>
            </a:xfrm>
            <a:custGeom>
              <a:avLst/>
              <a:gdLst/>
              <a:ahLst/>
              <a:cxnLst/>
              <a:rect l="l" t="t" r="r" b="b"/>
              <a:pathLst>
                <a:path w="3249295" h="4849495">
                  <a:moveTo>
                    <a:pt x="3109468" y="0"/>
                  </a:moveTo>
                  <a:lnTo>
                    <a:pt x="139700" y="0"/>
                  </a:lnTo>
                  <a:lnTo>
                    <a:pt x="95569" y="7128"/>
                  </a:lnTo>
                  <a:lnTo>
                    <a:pt x="57223" y="26972"/>
                  </a:lnTo>
                  <a:lnTo>
                    <a:pt x="26972" y="57223"/>
                  </a:lnTo>
                  <a:lnTo>
                    <a:pt x="7128" y="95569"/>
                  </a:lnTo>
                  <a:lnTo>
                    <a:pt x="0" y="139700"/>
                  </a:lnTo>
                  <a:lnTo>
                    <a:pt x="0" y="4709655"/>
                  </a:lnTo>
                  <a:lnTo>
                    <a:pt x="7128" y="4753816"/>
                  </a:lnTo>
                  <a:lnTo>
                    <a:pt x="26972" y="4792169"/>
                  </a:lnTo>
                  <a:lnTo>
                    <a:pt x="57223" y="4822412"/>
                  </a:lnTo>
                  <a:lnTo>
                    <a:pt x="95569" y="4842245"/>
                  </a:lnTo>
                  <a:lnTo>
                    <a:pt x="139700" y="4849368"/>
                  </a:lnTo>
                  <a:lnTo>
                    <a:pt x="3109468" y="4849368"/>
                  </a:lnTo>
                  <a:lnTo>
                    <a:pt x="3162871" y="4838733"/>
                  </a:lnTo>
                  <a:lnTo>
                    <a:pt x="3208274" y="4808448"/>
                  </a:lnTo>
                  <a:lnTo>
                    <a:pt x="3238531" y="4763119"/>
                  </a:lnTo>
                  <a:lnTo>
                    <a:pt x="3249168" y="4709655"/>
                  </a:lnTo>
                  <a:lnTo>
                    <a:pt x="3249168" y="139700"/>
                  </a:lnTo>
                  <a:lnTo>
                    <a:pt x="3242039" y="95569"/>
                  </a:lnTo>
                  <a:lnTo>
                    <a:pt x="3222195" y="57223"/>
                  </a:lnTo>
                  <a:lnTo>
                    <a:pt x="3191944" y="26972"/>
                  </a:lnTo>
                  <a:lnTo>
                    <a:pt x="3153598" y="7128"/>
                  </a:lnTo>
                  <a:lnTo>
                    <a:pt x="3109468" y="0"/>
                  </a:lnTo>
                  <a:close/>
                </a:path>
              </a:pathLst>
            </a:custGeom>
            <a:solidFill>
              <a:srgbClr val="F5D2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202167" y="4943855"/>
              <a:ext cx="5971540" cy="4849495"/>
            </a:xfrm>
            <a:custGeom>
              <a:avLst/>
              <a:gdLst/>
              <a:ahLst/>
              <a:cxnLst/>
              <a:rect l="l" t="t" r="r" b="b"/>
              <a:pathLst>
                <a:path w="5971540" h="4849495">
                  <a:moveTo>
                    <a:pt x="5830316" y="0"/>
                  </a:moveTo>
                  <a:lnTo>
                    <a:pt x="140715" y="0"/>
                  </a:lnTo>
                  <a:lnTo>
                    <a:pt x="85939" y="8133"/>
                  </a:lnTo>
                  <a:lnTo>
                    <a:pt x="41211" y="30305"/>
                  </a:lnTo>
                  <a:lnTo>
                    <a:pt x="11056" y="63168"/>
                  </a:lnTo>
                  <a:lnTo>
                    <a:pt x="0" y="103378"/>
                  </a:lnTo>
                  <a:lnTo>
                    <a:pt x="0" y="4745964"/>
                  </a:lnTo>
                  <a:lnTo>
                    <a:pt x="11056" y="4786210"/>
                  </a:lnTo>
                  <a:lnTo>
                    <a:pt x="41211" y="4819078"/>
                  </a:lnTo>
                  <a:lnTo>
                    <a:pt x="85939" y="4841240"/>
                  </a:lnTo>
                  <a:lnTo>
                    <a:pt x="140715" y="4849368"/>
                  </a:lnTo>
                  <a:lnTo>
                    <a:pt x="5830316" y="4849368"/>
                  </a:lnTo>
                  <a:lnTo>
                    <a:pt x="5884195" y="4841495"/>
                  </a:lnTo>
                  <a:lnTo>
                    <a:pt x="5929883" y="4819078"/>
                  </a:lnTo>
                  <a:lnTo>
                    <a:pt x="5960316" y="4785531"/>
                  </a:lnTo>
                  <a:lnTo>
                    <a:pt x="5971032" y="4745964"/>
                  </a:lnTo>
                  <a:lnTo>
                    <a:pt x="5971032" y="103378"/>
                  </a:lnTo>
                  <a:lnTo>
                    <a:pt x="5959975" y="63168"/>
                  </a:lnTo>
                  <a:lnTo>
                    <a:pt x="5929820" y="30305"/>
                  </a:lnTo>
                  <a:lnTo>
                    <a:pt x="5885092" y="8133"/>
                  </a:lnTo>
                  <a:lnTo>
                    <a:pt x="5830316" y="0"/>
                  </a:lnTo>
                  <a:close/>
                </a:path>
              </a:pathLst>
            </a:custGeom>
            <a:solidFill>
              <a:srgbClr val="FFB9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428615" y="6545960"/>
            <a:ext cx="2296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e-Tender</a:t>
            </a:r>
            <a:r>
              <a:rPr sz="2400" b="1" spc="-1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v.2.0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33638" y="5873953"/>
            <a:ext cx="4979670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640" indent="-15557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68275" algn="l"/>
              </a:tabLst>
            </a:pPr>
            <a:r>
              <a:rPr sz="2400" b="1" spc="2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Ma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ajem</a:t>
            </a:r>
            <a:r>
              <a:rPr sz="2400" b="1" spc="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-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ra</a:t>
            </a:r>
            <a:r>
              <a:rPr sz="2400" b="1" spc="-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2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gadaan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167640" indent="-155575">
              <a:lnSpc>
                <a:spcPct val="100000"/>
              </a:lnSpc>
              <a:spcBef>
                <a:spcPts val="2885"/>
              </a:spcBef>
              <a:buFont typeface="Arial MT"/>
              <a:buChar char="•"/>
              <a:tabLst>
                <a:tab pos="168275" algn="l"/>
              </a:tabLst>
            </a:pPr>
            <a:r>
              <a:rPr sz="2400" b="1" spc="2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ana</a:t>
            </a:r>
            <a:r>
              <a:rPr sz="24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j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3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-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229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gad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an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167640" indent="-155575">
              <a:lnSpc>
                <a:spcPct val="100000"/>
              </a:lnSpc>
              <a:spcBef>
                <a:spcPts val="2880"/>
              </a:spcBef>
              <a:buFont typeface="Arial MT"/>
              <a:buChar char="•"/>
              <a:tabLst>
                <a:tab pos="168275" algn="l"/>
              </a:tabLst>
            </a:pPr>
            <a:r>
              <a:rPr sz="2400" b="1" spc="2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ana</a:t>
            </a:r>
            <a:r>
              <a:rPr sz="24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j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3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-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as</a:t>
            </a:r>
            <a:r>
              <a:rPr sz="24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400" b="1" spc="2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-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229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gad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an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167640" indent="-155575">
              <a:lnSpc>
                <a:spcPct val="100000"/>
              </a:lnSpc>
              <a:spcBef>
                <a:spcPts val="2880"/>
              </a:spcBef>
              <a:buFont typeface="Arial MT"/>
              <a:buChar char="•"/>
              <a:tabLst>
                <a:tab pos="168275" algn="l"/>
              </a:tabLst>
            </a:pPr>
            <a:r>
              <a:rPr sz="24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400" b="1" spc="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2400" b="1" spc="-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dan</a:t>
            </a:r>
            <a:r>
              <a:rPr sz="2400" b="1" spc="-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24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24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su</a:t>
            </a:r>
            <a:r>
              <a:rPr sz="24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an</a:t>
            </a:r>
            <a:r>
              <a:rPr sz="2400" b="1" spc="-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2400" b="1" spc="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400" b="1" spc="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167640">
              <a:lnSpc>
                <a:spcPct val="100000"/>
              </a:lnSpc>
              <a:spcBef>
                <a:spcPts val="5"/>
              </a:spcBef>
            </a:pPr>
            <a:r>
              <a:rPr sz="24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Guide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4832" y="3041904"/>
            <a:ext cx="6879590" cy="817244"/>
          </a:xfrm>
          <a:custGeom>
            <a:avLst/>
            <a:gdLst/>
            <a:ahLst/>
            <a:cxnLst/>
            <a:rect l="l" t="t" r="r" b="b"/>
            <a:pathLst>
              <a:path w="6879590" h="817245">
                <a:moveTo>
                  <a:pt x="6776465" y="0"/>
                </a:moveTo>
                <a:lnTo>
                  <a:pt x="102869" y="0"/>
                </a:lnTo>
                <a:lnTo>
                  <a:pt x="82694" y="1988"/>
                </a:lnTo>
                <a:lnTo>
                  <a:pt x="45773" y="17252"/>
                </a:lnTo>
                <a:lnTo>
                  <a:pt x="17252" y="45698"/>
                </a:lnTo>
                <a:lnTo>
                  <a:pt x="1988" y="82516"/>
                </a:lnTo>
                <a:lnTo>
                  <a:pt x="0" y="102616"/>
                </a:lnTo>
                <a:lnTo>
                  <a:pt x="0" y="714248"/>
                </a:lnTo>
                <a:lnTo>
                  <a:pt x="8090" y="754177"/>
                </a:lnTo>
                <a:lnTo>
                  <a:pt x="30146" y="786796"/>
                </a:lnTo>
                <a:lnTo>
                  <a:pt x="62847" y="808795"/>
                </a:lnTo>
                <a:lnTo>
                  <a:pt x="102869" y="816863"/>
                </a:lnTo>
                <a:lnTo>
                  <a:pt x="6776465" y="816863"/>
                </a:lnTo>
                <a:lnTo>
                  <a:pt x="6816488" y="808795"/>
                </a:lnTo>
                <a:lnTo>
                  <a:pt x="6849189" y="786796"/>
                </a:lnTo>
                <a:lnTo>
                  <a:pt x="6871245" y="754177"/>
                </a:lnTo>
                <a:lnTo>
                  <a:pt x="6879336" y="714248"/>
                </a:lnTo>
                <a:lnTo>
                  <a:pt x="6879336" y="102616"/>
                </a:lnTo>
                <a:lnTo>
                  <a:pt x="6871525" y="63357"/>
                </a:lnTo>
                <a:lnTo>
                  <a:pt x="6849236" y="30099"/>
                </a:lnTo>
                <a:lnTo>
                  <a:pt x="6815851" y="7810"/>
                </a:lnTo>
                <a:lnTo>
                  <a:pt x="6776465" y="0"/>
                </a:lnTo>
                <a:close/>
              </a:path>
            </a:pathLst>
          </a:custGeom>
          <a:solidFill>
            <a:srgbClr val="ABAB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36336" y="4660391"/>
            <a:ext cx="6352540" cy="567055"/>
          </a:xfrm>
          <a:custGeom>
            <a:avLst/>
            <a:gdLst/>
            <a:ahLst/>
            <a:cxnLst/>
            <a:rect l="l" t="t" r="r" b="b"/>
            <a:pathLst>
              <a:path w="6352540" h="567054">
                <a:moveTo>
                  <a:pt x="1679448" y="283464"/>
                </a:moveTo>
                <a:lnTo>
                  <a:pt x="1673974" y="227901"/>
                </a:lnTo>
                <a:lnTo>
                  <a:pt x="1657959" y="174980"/>
                </a:lnTo>
                <a:lnTo>
                  <a:pt x="1632026" y="126199"/>
                </a:lnTo>
                <a:lnTo>
                  <a:pt x="1596771" y="83058"/>
                </a:lnTo>
                <a:lnTo>
                  <a:pt x="1553692" y="47637"/>
                </a:lnTo>
                <a:lnTo>
                  <a:pt x="1505077" y="21577"/>
                </a:lnTo>
                <a:lnTo>
                  <a:pt x="1452359" y="5499"/>
                </a:lnTo>
                <a:lnTo>
                  <a:pt x="1397000" y="0"/>
                </a:lnTo>
                <a:lnTo>
                  <a:pt x="282448" y="0"/>
                </a:lnTo>
                <a:lnTo>
                  <a:pt x="227063" y="5499"/>
                </a:lnTo>
                <a:lnTo>
                  <a:pt x="174320" y="21577"/>
                </a:lnTo>
                <a:lnTo>
                  <a:pt x="125691" y="47637"/>
                </a:lnTo>
                <a:lnTo>
                  <a:pt x="82677" y="83058"/>
                </a:lnTo>
                <a:lnTo>
                  <a:pt x="47409" y="126199"/>
                </a:lnTo>
                <a:lnTo>
                  <a:pt x="21475" y="174980"/>
                </a:lnTo>
                <a:lnTo>
                  <a:pt x="5461" y="227901"/>
                </a:lnTo>
                <a:lnTo>
                  <a:pt x="0" y="283464"/>
                </a:lnTo>
                <a:lnTo>
                  <a:pt x="5461" y="339039"/>
                </a:lnTo>
                <a:lnTo>
                  <a:pt x="21475" y="391960"/>
                </a:lnTo>
                <a:lnTo>
                  <a:pt x="47409" y="440740"/>
                </a:lnTo>
                <a:lnTo>
                  <a:pt x="82677" y="483870"/>
                </a:lnTo>
                <a:lnTo>
                  <a:pt x="125691" y="519303"/>
                </a:lnTo>
                <a:lnTo>
                  <a:pt x="174320" y="545363"/>
                </a:lnTo>
                <a:lnTo>
                  <a:pt x="227063" y="561441"/>
                </a:lnTo>
                <a:lnTo>
                  <a:pt x="282448" y="566928"/>
                </a:lnTo>
                <a:lnTo>
                  <a:pt x="1397000" y="566928"/>
                </a:lnTo>
                <a:lnTo>
                  <a:pt x="1452359" y="561441"/>
                </a:lnTo>
                <a:lnTo>
                  <a:pt x="1505064" y="545363"/>
                </a:lnTo>
                <a:lnTo>
                  <a:pt x="1553692" y="519303"/>
                </a:lnTo>
                <a:lnTo>
                  <a:pt x="1596771" y="483870"/>
                </a:lnTo>
                <a:lnTo>
                  <a:pt x="1632026" y="440740"/>
                </a:lnTo>
                <a:lnTo>
                  <a:pt x="1657959" y="391960"/>
                </a:lnTo>
                <a:lnTo>
                  <a:pt x="1673974" y="339039"/>
                </a:lnTo>
                <a:lnTo>
                  <a:pt x="1679448" y="283464"/>
                </a:lnTo>
                <a:close/>
              </a:path>
              <a:path w="6352540" h="567054">
                <a:moveTo>
                  <a:pt x="6352032" y="284988"/>
                </a:moveTo>
                <a:lnTo>
                  <a:pt x="6346558" y="229730"/>
                </a:lnTo>
                <a:lnTo>
                  <a:pt x="6330543" y="177114"/>
                </a:lnTo>
                <a:lnTo>
                  <a:pt x="6304610" y="128587"/>
                </a:lnTo>
                <a:lnTo>
                  <a:pt x="6269355" y="85598"/>
                </a:lnTo>
                <a:lnTo>
                  <a:pt x="6226276" y="50419"/>
                </a:lnTo>
                <a:lnTo>
                  <a:pt x="6177648" y="24523"/>
                </a:lnTo>
                <a:lnTo>
                  <a:pt x="6124943" y="8521"/>
                </a:lnTo>
                <a:lnTo>
                  <a:pt x="6069584" y="3048"/>
                </a:lnTo>
                <a:lnTo>
                  <a:pt x="4955032" y="3048"/>
                </a:lnTo>
                <a:lnTo>
                  <a:pt x="4899647" y="8521"/>
                </a:lnTo>
                <a:lnTo>
                  <a:pt x="4846904" y="24523"/>
                </a:lnTo>
                <a:lnTo>
                  <a:pt x="4798276" y="50419"/>
                </a:lnTo>
                <a:lnTo>
                  <a:pt x="4755261" y="85598"/>
                </a:lnTo>
                <a:lnTo>
                  <a:pt x="4719993" y="128587"/>
                </a:lnTo>
                <a:lnTo>
                  <a:pt x="4694059" y="177114"/>
                </a:lnTo>
                <a:lnTo>
                  <a:pt x="4678045" y="229730"/>
                </a:lnTo>
                <a:lnTo>
                  <a:pt x="4672584" y="284988"/>
                </a:lnTo>
                <a:lnTo>
                  <a:pt x="4678045" y="340258"/>
                </a:lnTo>
                <a:lnTo>
                  <a:pt x="4694059" y="392874"/>
                </a:lnTo>
                <a:lnTo>
                  <a:pt x="4719993" y="441401"/>
                </a:lnTo>
                <a:lnTo>
                  <a:pt x="4755261" y="484378"/>
                </a:lnTo>
                <a:lnTo>
                  <a:pt x="4798276" y="519569"/>
                </a:lnTo>
                <a:lnTo>
                  <a:pt x="4846904" y="545465"/>
                </a:lnTo>
                <a:lnTo>
                  <a:pt x="4899647" y="561467"/>
                </a:lnTo>
                <a:lnTo>
                  <a:pt x="4955032" y="566928"/>
                </a:lnTo>
                <a:lnTo>
                  <a:pt x="6069584" y="566928"/>
                </a:lnTo>
                <a:lnTo>
                  <a:pt x="6124943" y="561467"/>
                </a:lnTo>
                <a:lnTo>
                  <a:pt x="6177648" y="545465"/>
                </a:lnTo>
                <a:lnTo>
                  <a:pt x="6226276" y="519569"/>
                </a:lnTo>
                <a:lnTo>
                  <a:pt x="6269355" y="484378"/>
                </a:lnTo>
                <a:lnTo>
                  <a:pt x="6304610" y="441401"/>
                </a:lnTo>
                <a:lnTo>
                  <a:pt x="6330543" y="392874"/>
                </a:lnTo>
                <a:lnTo>
                  <a:pt x="6346558" y="340258"/>
                </a:lnTo>
                <a:lnTo>
                  <a:pt x="6352032" y="284988"/>
                </a:lnTo>
                <a:close/>
              </a:path>
            </a:pathLst>
          </a:custGeom>
          <a:solidFill>
            <a:srgbClr val="ABAB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966840" y="4721809"/>
            <a:ext cx="1214755" cy="3441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00" b="1" spc="-60" dirty="0">
                <a:latin typeface="Arial" panose="020B0604020202020204"/>
                <a:cs typeface="Arial" panose="020B0604020202020204"/>
              </a:rPr>
              <a:t>APLIKASI</a:t>
            </a:r>
            <a:endParaRPr sz="2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51617" y="4788484"/>
            <a:ext cx="1259840" cy="2819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spc="-95" dirty="0">
                <a:latin typeface="Arial" panose="020B0604020202020204"/>
                <a:cs typeface="Arial" panose="020B0604020202020204"/>
              </a:rPr>
              <a:t>F</a:t>
            </a:r>
            <a:r>
              <a:rPr sz="1650" b="1" spc="40" dirty="0">
                <a:latin typeface="Arial" panose="020B0604020202020204"/>
                <a:cs typeface="Arial" panose="020B0604020202020204"/>
              </a:rPr>
              <a:t>I</a:t>
            </a:r>
            <a:r>
              <a:rPr sz="1650" b="1" spc="-25" dirty="0">
                <a:latin typeface="Arial" panose="020B0604020202020204"/>
                <a:cs typeface="Arial" panose="020B0604020202020204"/>
              </a:rPr>
              <a:t>T</a:t>
            </a:r>
            <a:r>
              <a:rPr sz="1650" b="1" spc="-20" dirty="0">
                <a:latin typeface="Arial" panose="020B0604020202020204"/>
                <a:cs typeface="Arial" panose="020B0604020202020204"/>
              </a:rPr>
              <a:t>U</a:t>
            </a:r>
            <a:r>
              <a:rPr sz="1650" b="1" spc="-95" dirty="0">
                <a:latin typeface="Arial" panose="020B0604020202020204"/>
                <a:cs typeface="Arial" panose="020B0604020202020204"/>
              </a:rPr>
              <a:t>R</a:t>
            </a:r>
            <a:r>
              <a:rPr sz="1650" b="1" spc="-70" dirty="0">
                <a:latin typeface="Arial" panose="020B0604020202020204"/>
                <a:cs typeface="Arial" panose="020B0604020202020204"/>
              </a:rPr>
              <a:t> </a:t>
            </a:r>
            <a:r>
              <a:rPr sz="1650" b="1" spc="-20" dirty="0">
                <a:latin typeface="Arial" panose="020B0604020202020204"/>
                <a:cs typeface="Arial" panose="020B0604020202020204"/>
              </a:rPr>
              <a:t>B</a:t>
            </a:r>
            <a:r>
              <a:rPr sz="1650" b="1" spc="-15" dirty="0">
                <a:latin typeface="Arial" panose="020B0604020202020204"/>
                <a:cs typeface="Arial" panose="020B0604020202020204"/>
              </a:rPr>
              <a:t>A</a:t>
            </a:r>
            <a:r>
              <a:rPr sz="1650" b="1" spc="-90" dirty="0">
                <a:latin typeface="Arial" panose="020B0604020202020204"/>
                <a:cs typeface="Arial" panose="020B0604020202020204"/>
              </a:rPr>
              <a:t>R</a:t>
            </a:r>
            <a:r>
              <a:rPr sz="1650" b="1" spc="-10" dirty="0">
                <a:latin typeface="Arial" panose="020B0604020202020204"/>
                <a:cs typeface="Arial" panose="020B0604020202020204"/>
              </a:rPr>
              <a:t>U</a:t>
            </a:r>
            <a:endParaRPr sz="16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49768" y="1850135"/>
            <a:ext cx="2566670" cy="820419"/>
          </a:xfrm>
          <a:custGeom>
            <a:avLst/>
            <a:gdLst/>
            <a:ahLst/>
            <a:cxnLst/>
            <a:rect l="l" t="t" r="r" b="b"/>
            <a:pathLst>
              <a:path w="2566670" h="820419">
                <a:moveTo>
                  <a:pt x="2290445" y="0"/>
                </a:moveTo>
                <a:lnTo>
                  <a:pt x="275971" y="0"/>
                </a:lnTo>
                <a:lnTo>
                  <a:pt x="221898" y="5353"/>
                </a:lnTo>
                <a:lnTo>
                  <a:pt x="170386" y="21018"/>
                </a:lnTo>
                <a:lnTo>
                  <a:pt x="122898" y="46398"/>
                </a:lnTo>
                <a:lnTo>
                  <a:pt x="80899" y="80899"/>
                </a:lnTo>
                <a:lnTo>
                  <a:pt x="46398" y="122973"/>
                </a:lnTo>
                <a:lnTo>
                  <a:pt x="21018" y="170513"/>
                </a:lnTo>
                <a:lnTo>
                  <a:pt x="5353" y="222077"/>
                </a:lnTo>
                <a:lnTo>
                  <a:pt x="0" y="276225"/>
                </a:lnTo>
                <a:lnTo>
                  <a:pt x="0" y="543687"/>
                </a:lnTo>
                <a:lnTo>
                  <a:pt x="5353" y="597834"/>
                </a:lnTo>
                <a:lnTo>
                  <a:pt x="21018" y="649398"/>
                </a:lnTo>
                <a:lnTo>
                  <a:pt x="46398" y="696938"/>
                </a:lnTo>
                <a:lnTo>
                  <a:pt x="80899" y="739013"/>
                </a:lnTo>
                <a:lnTo>
                  <a:pt x="122898" y="773513"/>
                </a:lnTo>
                <a:lnTo>
                  <a:pt x="170386" y="798893"/>
                </a:lnTo>
                <a:lnTo>
                  <a:pt x="221898" y="814558"/>
                </a:lnTo>
                <a:lnTo>
                  <a:pt x="275971" y="819912"/>
                </a:lnTo>
                <a:lnTo>
                  <a:pt x="2290445" y="819912"/>
                </a:lnTo>
                <a:lnTo>
                  <a:pt x="2344517" y="814558"/>
                </a:lnTo>
                <a:lnTo>
                  <a:pt x="2396029" y="798893"/>
                </a:lnTo>
                <a:lnTo>
                  <a:pt x="2443517" y="773513"/>
                </a:lnTo>
                <a:lnTo>
                  <a:pt x="2485516" y="739013"/>
                </a:lnTo>
                <a:lnTo>
                  <a:pt x="2520017" y="696938"/>
                </a:lnTo>
                <a:lnTo>
                  <a:pt x="2545397" y="649398"/>
                </a:lnTo>
                <a:lnTo>
                  <a:pt x="2561062" y="597834"/>
                </a:lnTo>
                <a:lnTo>
                  <a:pt x="2566415" y="543687"/>
                </a:lnTo>
                <a:lnTo>
                  <a:pt x="2566415" y="276225"/>
                </a:lnTo>
                <a:lnTo>
                  <a:pt x="2561062" y="222077"/>
                </a:lnTo>
                <a:lnTo>
                  <a:pt x="2545397" y="170513"/>
                </a:lnTo>
                <a:lnTo>
                  <a:pt x="2520017" y="122973"/>
                </a:lnTo>
                <a:lnTo>
                  <a:pt x="2485516" y="80899"/>
                </a:lnTo>
                <a:lnTo>
                  <a:pt x="2443517" y="46398"/>
                </a:lnTo>
                <a:lnTo>
                  <a:pt x="2396029" y="21018"/>
                </a:lnTo>
                <a:lnTo>
                  <a:pt x="2344517" y="5353"/>
                </a:lnTo>
                <a:lnTo>
                  <a:pt x="2290445" y="0"/>
                </a:lnTo>
                <a:close/>
              </a:path>
            </a:pathLst>
          </a:custGeom>
          <a:solidFill>
            <a:srgbClr val="ABAB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257033" y="2015184"/>
            <a:ext cx="4454525" cy="1617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66190">
              <a:lnSpc>
                <a:spcPct val="100000"/>
              </a:lnSpc>
              <a:spcBef>
                <a:spcPts val="130"/>
              </a:spcBef>
            </a:pPr>
            <a:r>
              <a:rPr sz="2900" b="1" spc="-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29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8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sz="2900" b="1" spc="2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Manaje</a:t>
            </a:r>
            <a:r>
              <a:rPr sz="2900" b="1" spc="4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900" b="1" spc="1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en</a:t>
            </a:r>
            <a:r>
              <a:rPr sz="2900" b="1" spc="-2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900" b="1" spc="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User</a:t>
            </a:r>
            <a:r>
              <a:rPr sz="2900" b="1" spc="-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9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(S</a:t>
            </a:r>
            <a:r>
              <a:rPr sz="2900" b="1" spc="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900" b="1" spc="2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O)</a:t>
            </a:r>
            <a:endParaRPr sz="29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5960" y="2919983"/>
            <a:ext cx="14350365" cy="3904615"/>
            <a:chOff x="1965960" y="2919983"/>
            <a:chExt cx="14350365" cy="390461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965960" y="2919983"/>
              <a:ext cx="14333256" cy="39044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3407" y="3163823"/>
              <a:ext cx="1993392" cy="10271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313407" y="3163823"/>
              <a:ext cx="1993900" cy="1027430"/>
            </a:xfrm>
            <a:custGeom>
              <a:avLst/>
              <a:gdLst/>
              <a:ahLst/>
              <a:cxnLst/>
              <a:rect l="l" t="t" r="r" b="b"/>
              <a:pathLst>
                <a:path w="1993900" h="1027429">
                  <a:moveTo>
                    <a:pt x="0" y="171196"/>
                  </a:moveTo>
                  <a:lnTo>
                    <a:pt x="6119" y="125706"/>
                  </a:lnTo>
                  <a:lnTo>
                    <a:pt x="23386" y="84817"/>
                  </a:lnTo>
                  <a:lnTo>
                    <a:pt x="50165" y="50165"/>
                  </a:lnTo>
                  <a:lnTo>
                    <a:pt x="84817" y="23386"/>
                  </a:lnTo>
                  <a:lnTo>
                    <a:pt x="125706" y="6119"/>
                  </a:lnTo>
                  <a:lnTo>
                    <a:pt x="171196" y="0"/>
                  </a:lnTo>
                  <a:lnTo>
                    <a:pt x="1822196" y="0"/>
                  </a:lnTo>
                  <a:lnTo>
                    <a:pt x="1867685" y="6119"/>
                  </a:lnTo>
                  <a:lnTo>
                    <a:pt x="1908574" y="23386"/>
                  </a:lnTo>
                  <a:lnTo>
                    <a:pt x="1943227" y="50164"/>
                  </a:lnTo>
                  <a:lnTo>
                    <a:pt x="1970005" y="84817"/>
                  </a:lnTo>
                  <a:lnTo>
                    <a:pt x="1987272" y="125706"/>
                  </a:lnTo>
                  <a:lnTo>
                    <a:pt x="1993392" y="171196"/>
                  </a:lnTo>
                  <a:lnTo>
                    <a:pt x="1993392" y="855979"/>
                  </a:lnTo>
                  <a:lnTo>
                    <a:pt x="1987272" y="901469"/>
                  </a:lnTo>
                  <a:lnTo>
                    <a:pt x="1970005" y="942358"/>
                  </a:lnTo>
                  <a:lnTo>
                    <a:pt x="1943227" y="977011"/>
                  </a:lnTo>
                  <a:lnTo>
                    <a:pt x="1908574" y="1003789"/>
                  </a:lnTo>
                  <a:lnTo>
                    <a:pt x="1867685" y="1021056"/>
                  </a:lnTo>
                  <a:lnTo>
                    <a:pt x="1822196" y="1027176"/>
                  </a:lnTo>
                  <a:lnTo>
                    <a:pt x="171196" y="1027176"/>
                  </a:lnTo>
                  <a:lnTo>
                    <a:pt x="125706" y="1021056"/>
                  </a:lnTo>
                  <a:lnTo>
                    <a:pt x="84817" y="1003789"/>
                  </a:lnTo>
                  <a:lnTo>
                    <a:pt x="50164" y="977011"/>
                  </a:lnTo>
                  <a:lnTo>
                    <a:pt x="23386" y="942358"/>
                  </a:lnTo>
                  <a:lnTo>
                    <a:pt x="6119" y="901469"/>
                  </a:lnTo>
                  <a:lnTo>
                    <a:pt x="0" y="855979"/>
                  </a:lnTo>
                  <a:lnTo>
                    <a:pt x="0" y="171196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673098" y="7056666"/>
            <a:ext cx="10146030" cy="291846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323215" indent="-311150">
              <a:lnSpc>
                <a:spcPct val="100000"/>
              </a:lnSpc>
              <a:spcBef>
                <a:spcPts val="100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2400" spc="-9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D</a:t>
            </a:r>
            <a:r>
              <a:rPr sz="2400" spc="-7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R</a:t>
            </a:r>
            <a:r>
              <a:rPr sz="2400" spc="-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M</a:t>
            </a:r>
            <a:r>
              <a:rPr sz="2400" spc="-14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29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(</a:t>
            </a:r>
            <a:r>
              <a:rPr sz="2400" spc="11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D</a:t>
            </a:r>
            <a:r>
              <a:rPr sz="2400" spc="9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2400" spc="2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ftar</a:t>
            </a:r>
            <a:r>
              <a:rPr sz="2400" spc="-11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Re</a:t>
            </a:r>
            <a:r>
              <a:rPr sz="2400" spc="-1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k</a:t>
            </a:r>
            <a:r>
              <a:rPr sz="2400" spc="30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2400" spc="18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n</a:t>
            </a:r>
            <a:r>
              <a:rPr sz="2400" spc="16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a</a:t>
            </a:r>
            <a:r>
              <a:rPr sz="2400" spc="4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n</a:t>
            </a:r>
            <a:r>
              <a:rPr sz="2400" spc="-13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4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Ma</a:t>
            </a:r>
            <a:r>
              <a:rPr sz="2400" spc="204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m</a:t>
            </a:r>
            <a:r>
              <a:rPr sz="2400" spc="14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p</a:t>
            </a:r>
            <a:r>
              <a:rPr sz="2400" spc="17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u)</a:t>
            </a:r>
            <a:endParaRPr sz="2400">
              <a:latin typeface="Lucida Sans Unicode" panose="020B0602030504020204"/>
              <a:cs typeface="Lucida Sans Unicode" panose="020B0602030504020204"/>
            </a:endParaRPr>
          </a:p>
          <a:p>
            <a:pPr marL="323215" indent="-311150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2400" spc="-6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SIPINTER</a:t>
            </a:r>
            <a:r>
              <a:rPr sz="2400" spc="-13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0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(Sistem</a:t>
            </a:r>
            <a:r>
              <a:rPr sz="2400" spc="-114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3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Informasi</a:t>
            </a:r>
            <a:r>
              <a:rPr sz="2400" spc="-15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6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Pengadaan</a:t>
            </a:r>
            <a:r>
              <a:rPr sz="2400" spc="-16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3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Terintegrasi)</a:t>
            </a:r>
            <a:endParaRPr sz="2400">
              <a:latin typeface="Lucida Sans Unicode" panose="020B0602030504020204"/>
              <a:cs typeface="Lucida Sans Unicode" panose="020B0602030504020204"/>
            </a:endParaRPr>
          </a:p>
          <a:p>
            <a:pPr marL="323215" indent="-311150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2400" spc="-4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SIMPEL</a:t>
            </a:r>
            <a:r>
              <a:rPr sz="2400" spc="-15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9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(Sistem</a:t>
            </a:r>
            <a:r>
              <a:rPr sz="2400" spc="-11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6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Pengadaan</a:t>
            </a:r>
            <a:r>
              <a:rPr sz="2400" spc="-17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8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Langsung)</a:t>
            </a:r>
            <a:endParaRPr sz="2400">
              <a:latin typeface="Lucida Sans Unicode" panose="020B0602030504020204"/>
              <a:cs typeface="Lucida Sans Unicode" panose="020B0602030504020204"/>
            </a:endParaRPr>
          </a:p>
          <a:p>
            <a:pPr marL="323215" indent="-311150">
              <a:lnSpc>
                <a:spcPct val="100000"/>
              </a:lnSpc>
              <a:spcBef>
                <a:spcPts val="935"/>
              </a:spcBef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2400" spc="-1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SIMONEV</a:t>
            </a:r>
            <a:r>
              <a:rPr sz="2400" spc="-14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0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(Sistem</a:t>
            </a:r>
            <a:r>
              <a:rPr sz="2400" spc="-14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Monitoring</a:t>
            </a:r>
            <a:r>
              <a:rPr sz="2400" spc="-114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5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dan</a:t>
            </a:r>
            <a:r>
              <a:rPr sz="2400" spc="-13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9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Evaluasi)</a:t>
            </a:r>
            <a:endParaRPr sz="2400">
              <a:latin typeface="Lucida Sans Unicode" panose="020B0602030504020204"/>
              <a:cs typeface="Lucida Sans Unicode" panose="020B0602030504020204"/>
            </a:endParaRPr>
          </a:p>
          <a:p>
            <a:pPr marL="323215" marR="5080" indent="-311150">
              <a:lnSpc>
                <a:spcPct val="132000"/>
              </a:lnSpc>
              <a:buFont typeface="Arial MT"/>
              <a:buChar char="•"/>
              <a:tabLst>
                <a:tab pos="323215" algn="l"/>
                <a:tab pos="323850" algn="l"/>
              </a:tabLst>
            </a:pPr>
            <a:r>
              <a:rPr sz="2400" spc="-2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SIMABEKA</a:t>
            </a:r>
            <a:r>
              <a:rPr sz="2400" spc="-12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9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(Sistem</a:t>
            </a:r>
            <a:r>
              <a:rPr sz="2400" spc="-12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3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Informasi</a:t>
            </a:r>
            <a:r>
              <a:rPr sz="2400" spc="-12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2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Manajemen</a:t>
            </a:r>
            <a:r>
              <a:rPr sz="2400" spc="-13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5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dan</a:t>
            </a:r>
            <a:r>
              <a:rPr sz="2400" spc="-10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10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Anggaran</a:t>
            </a:r>
            <a:r>
              <a:rPr sz="2400" spc="-12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6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Berbasis </a:t>
            </a:r>
            <a:r>
              <a:rPr sz="2400" spc="-745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 </a:t>
            </a:r>
            <a:r>
              <a:rPr sz="2400" spc="40" dirty="0">
                <a:solidFill>
                  <a:srgbClr val="FF0000"/>
                </a:solidFill>
                <a:latin typeface="Lucida Sans Unicode" panose="020B0602030504020204"/>
                <a:cs typeface="Lucida Sans Unicode" panose="020B0602030504020204"/>
              </a:rPr>
              <a:t>Kinerja)</a:t>
            </a:r>
            <a:endParaRPr sz="2400">
              <a:latin typeface="Lucida Sans Unicode" panose="020B0602030504020204"/>
              <a:cs typeface="Lucida Sans Unicode" panose="020B060203050402020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905125" y="862660"/>
            <a:ext cx="12303760" cy="10795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900" spc="-1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SISTEM</a:t>
            </a:r>
            <a:r>
              <a:rPr sz="6900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spc="-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PENGADAAN</a:t>
            </a:r>
            <a:r>
              <a:rPr sz="6900" spc="-49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spc="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6900" spc="-4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900" spc="13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UGM</a:t>
            </a:r>
            <a:endParaRPr sz="6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743557" y="3434841"/>
            <a:ext cx="113284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SIMKEU</a:t>
            </a:r>
            <a:endParaRPr sz="27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59800" y="3191192"/>
            <a:ext cx="2012314" cy="1049020"/>
            <a:chOff x="1959800" y="3191192"/>
            <a:chExt cx="2012314" cy="104902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9008" y="3200399"/>
              <a:ext cx="1993392" cy="10302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69008" y="3200399"/>
              <a:ext cx="1993900" cy="1030605"/>
            </a:xfrm>
            <a:custGeom>
              <a:avLst/>
              <a:gdLst/>
              <a:ahLst/>
              <a:cxnLst/>
              <a:rect l="l" t="t" r="r" b="b"/>
              <a:pathLst>
                <a:path w="1993900" h="1030604">
                  <a:moveTo>
                    <a:pt x="0" y="171703"/>
                  </a:moveTo>
                  <a:lnTo>
                    <a:pt x="6130" y="126044"/>
                  </a:lnTo>
                  <a:lnTo>
                    <a:pt x="23433" y="85024"/>
                  </a:lnTo>
                  <a:lnTo>
                    <a:pt x="50276" y="50276"/>
                  </a:lnTo>
                  <a:lnTo>
                    <a:pt x="85024" y="23433"/>
                  </a:lnTo>
                  <a:lnTo>
                    <a:pt x="126044" y="6130"/>
                  </a:lnTo>
                  <a:lnTo>
                    <a:pt x="171704" y="0"/>
                  </a:lnTo>
                  <a:lnTo>
                    <a:pt x="1821688" y="0"/>
                  </a:lnTo>
                  <a:lnTo>
                    <a:pt x="1867347" y="6130"/>
                  </a:lnTo>
                  <a:lnTo>
                    <a:pt x="1908367" y="23433"/>
                  </a:lnTo>
                  <a:lnTo>
                    <a:pt x="1943115" y="50276"/>
                  </a:lnTo>
                  <a:lnTo>
                    <a:pt x="1969958" y="85024"/>
                  </a:lnTo>
                  <a:lnTo>
                    <a:pt x="1987261" y="126044"/>
                  </a:lnTo>
                  <a:lnTo>
                    <a:pt x="1993392" y="171703"/>
                  </a:lnTo>
                  <a:lnTo>
                    <a:pt x="1993392" y="858520"/>
                  </a:lnTo>
                  <a:lnTo>
                    <a:pt x="1987261" y="904179"/>
                  </a:lnTo>
                  <a:lnTo>
                    <a:pt x="1969958" y="945199"/>
                  </a:lnTo>
                  <a:lnTo>
                    <a:pt x="1943115" y="979947"/>
                  </a:lnTo>
                  <a:lnTo>
                    <a:pt x="1908367" y="1006790"/>
                  </a:lnTo>
                  <a:lnTo>
                    <a:pt x="1867347" y="1024093"/>
                  </a:lnTo>
                  <a:lnTo>
                    <a:pt x="1821688" y="1030224"/>
                  </a:lnTo>
                  <a:lnTo>
                    <a:pt x="171704" y="1030224"/>
                  </a:lnTo>
                  <a:lnTo>
                    <a:pt x="126044" y="1024093"/>
                  </a:lnTo>
                  <a:lnTo>
                    <a:pt x="85024" y="1006790"/>
                  </a:lnTo>
                  <a:lnTo>
                    <a:pt x="50276" y="979947"/>
                  </a:lnTo>
                  <a:lnTo>
                    <a:pt x="23433" y="945199"/>
                  </a:lnTo>
                  <a:lnTo>
                    <a:pt x="6130" y="904179"/>
                  </a:lnTo>
                  <a:lnTo>
                    <a:pt x="0" y="858520"/>
                  </a:lnTo>
                  <a:lnTo>
                    <a:pt x="0" y="171703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217166" y="3472941"/>
            <a:ext cx="149479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27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2700" spc="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</a:t>
            </a:r>
            <a:r>
              <a:rPr sz="27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27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EKA</a:t>
            </a:r>
            <a:endParaRPr sz="27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304263" y="5135879"/>
            <a:ext cx="2011680" cy="1045844"/>
            <a:chOff x="14304263" y="5135879"/>
            <a:chExt cx="2011680" cy="1045844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13407" y="5145023"/>
              <a:ext cx="1993392" cy="102717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313407" y="5145023"/>
              <a:ext cx="1993900" cy="1027430"/>
            </a:xfrm>
            <a:custGeom>
              <a:avLst/>
              <a:gdLst/>
              <a:ahLst/>
              <a:cxnLst/>
              <a:rect l="l" t="t" r="r" b="b"/>
              <a:pathLst>
                <a:path w="1993900" h="1027429">
                  <a:moveTo>
                    <a:pt x="0" y="171196"/>
                  </a:moveTo>
                  <a:lnTo>
                    <a:pt x="6119" y="125706"/>
                  </a:lnTo>
                  <a:lnTo>
                    <a:pt x="23386" y="84817"/>
                  </a:lnTo>
                  <a:lnTo>
                    <a:pt x="50165" y="50164"/>
                  </a:lnTo>
                  <a:lnTo>
                    <a:pt x="84817" y="23386"/>
                  </a:lnTo>
                  <a:lnTo>
                    <a:pt x="125706" y="6119"/>
                  </a:lnTo>
                  <a:lnTo>
                    <a:pt x="171196" y="0"/>
                  </a:lnTo>
                  <a:lnTo>
                    <a:pt x="1822196" y="0"/>
                  </a:lnTo>
                  <a:lnTo>
                    <a:pt x="1867685" y="6119"/>
                  </a:lnTo>
                  <a:lnTo>
                    <a:pt x="1908574" y="23386"/>
                  </a:lnTo>
                  <a:lnTo>
                    <a:pt x="1943227" y="50164"/>
                  </a:lnTo>
                  <a:lnTo>
                    <a:pt x="1970005" y="84817"/>
                  </a:lnTo>
                  <a:lnTo>
                    <a:pt x="1987272" y="125706"/>
                  </a:lnTo>
                  <a:lnTo>
                    <a:pt x="1993392" y="171196"/>
                  </a:lnTo>
                  <a:lnTo>
                    <a:pt x="1993392" y="855979"/>
                  </a:lnTo>
                  <a:lnTo>
                    <a:pt x="1987272" y="901469"/>
                  </a:lnTo>
                  <a:lnTo>
                    <a:pt x="1970005" y="942358"/>
                  </a:lnTo>
                  <a:lnTo>
                    <a:pt x="1943227" y="977011"/>
                  </a:lnTo>
                  <a:lnTo>
                    <a:pt x="1908574" y="1003789"/>
                  </a:lnTo>
                  <a:lnTo>
                    <a:pt x="1867685" y="1021056"/>
                  </a:lnTo>
                  <a:lnTo>
                    <a:pt x="1822196" y="1027176"/>
                  </a:lnTo>
                  <a:lnTo>
                    <a:pt x="171196" y="1027176"/>
                  </a:lnTo>
                  <a:lnTo>
                    <a:pt x="125706" y="1021056"/>
                  </a:lnTo>
                  <a:lnTo>
                    <a:pt x="84817" y="1003789"/>
                  </a:lnTo>
                  <a:lnTo>
                    <a:pt x="50164" y="977011"/>
                  </a:lnTo>
                  <a:lnTo>
                    <a:pt x="23386" y="942358"/>
                  </a:lnTo>
                  <a:lnTo>
                    <a:pt x="6119" y="901469"/>
                  </a:lnTo>
                  <a:lnTo>
                    <a:pt x="0" y="855979"/>
                  </a:lnTo>
                  <a:lnTo>
                    <a:pt x="0" y="171196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4682596" y="5416677"/>
            <a:ext cx="125666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27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2700" spc="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</a:t>
            </a:r>
            <a:r>
              <a:rPr sz="27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</a:t>
            </a: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SET</a:t>
            </a:r>
            <a:endParaRPr sz="27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6489" y="127762"/>
            <a:ext cx="7412990" cy="12661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070100" marR="5080" indent="-2058035">
              <a:lnSpc>
                <a:spcPts val="4700"/>
              </a:lnSpc>
              <a:spcBef>
                <a:spcPts val="485"/>
              </a:spcBef>
            </a:pPr>
            <a:r>
              <a:rPr sz="4150" spc="-1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4150" spc="-8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TEM</a:t>
            </a:r>
            <a:r>
              <a:rPr sz="4150" spc="-2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PEN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4150" spc="4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4150" spc="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1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4150" spc="-2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4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4150" spc="-2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UGM  </a:t>
            </a:r>
            <a:r>
              <a:rPr sz="4150" spc="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TAHUN</a:t>
            </a:r>
            <a:r>
              <a:rPr sz="4150" spc="-25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2024</a:t>
            </a:r>
            <a:r>
              <a:rPr lang="en-US"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- 2025</a:t>
            </a:r>
            <a:endParaRPr lang="en-US" sz="4150" spc="260" dirty="0">
              <a:solidFill>
                <a:srgbClr val="002E5F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35096" y="3517391"/>
            <a:ext cx="12414885" cy="5971540"/>
            <a:chOff x="3435096" y="3517391"/>
            <a:chExt cx="12414885" cy="5971540"/>
          </a:xfrm>
        </p:grpSpPr>
        <p:sp>
          <p:nvSpPr>
            <p:cNvPr id="4" name="object 4"/>
            <p:cNvSpPr/>
            <p:nvPr/>
          </p:nvSpPr>
          <p:spPr>
            <a:xfrm>
              <a:off x="3435096" y="3517391"/>
              <a:ext cx="3274060" cy="5971540"/>
            </a:xfrm>
            <a:custGeom>
              <a:avLst/>
              <a:gdLst/>
              <a:ahLst/>
              <a:cxnLst/>
              <a:rect l="l" t="t" r="r" b="b"/>
              <a:pathLst>
                <a:path w="3274059" h="5971540">
                  <a:moveTo>
                    <a:pt x="3133852" y="0"/>
                  </a:moveTo>
                  <a:lnTo>
                    <a:pt x="139700" y="0"/>
                  </a:lnTo>
                  <a:lnTo>
                    <a:pt x="112295" y="3881"/>
                  </a:lnTo>
                  <a:lnTo>
                    <a:pt x="62154" y="33647"/>
                  </a:lnTo>
                  <a:lnTo>
                    <a:pt x="23467" y="89193"/>
                  </a:lnTo>
                  <a:lnTo>
                    <a:pt x="2710" y="161043"/>
                  </a:lnTo>
                  <a:lnTo>
                    <a:pt x="0" y="200278"/>
                  </a:lnTo>
                  <a:lnTo>
                    <a:pt x="0" y="5770702"/>
                  </a:lnTo>
                  <a:lnTo>
                    <a:pt x="2710" y="5809964"/>
                  </a:lnTo>
                  <a:lnTo>
                    <a:pt x="10636" y="5847364"/>
                  </a:lnTo>
                  <a:lnTo>
                    <a:pt x="40893" y="5912358"/>
                  </a:lnTo>
                  <a:lnTo>
                    <a:pt x="86201" y="5955782"/>
                  </a:lnTo>
                  <a:lnTo>
                    <a:pt x="139700" y="5971032"/>
                  </a:lnTo>
                  <a:lnTo>
                    <a:pt x="3133852" y="5971032"/>
                  </a:lnTo>
                  <a:lnTo>
                    <a:pt x="3187350" y="5955782"/>
                  </a:lnTo>
                  <a:lnTo>
                    <a:pt x="3232657" y="5912358"/>
                  </a:lnTo>
                  <a:lnTo>
                    <a:pt x="3262915" y="5847364"/>
                  </a:lnTo>
                  <a:lnTo>
                    <a:pt x="3270841" y="5809964"/>
                  </a:lnTo>
                  <a:lnTo>
                    <a:pt x="3273552" y="5770702"/>
                  </a:lnTo>
                  <a:lnTo>
                    <a:pt x="3273552" y="200278"/>
                  </a:lnTo>
                  <a:lnTo>
                    <a:pt x="3270841" y="161043"/>
                  </a:lnTo>
                  <a:lnTo>
                    <a:pt x="3262915" y="123666"/>
                  </a:lnTo>
                  <a:lnTo>
                    <a:pt x="3232657" y="58674"/>
                  </a:lnTo>
                  <a:lnTo>
                    <a:pt x="3187350" y="15239"/>
                  </a:lnTo>
                  <a:lnTo>
                    <a:pt x="3133852" y="0"/>
                  </a:lnTo>
                  <a:close/>
                </a:path>
              </a:pathLst>
            </a:custGeom>
            <a:solidFill>
              <a:srgbClr val="F5D2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708648" y="3517391"/>
              <a:ext cx="9141460" cy="5971540"/>
            </a:xfrm>
            <a:custGeom>
              <a:avLst/>
              <a:gdLst/>
              <a:ahLst/>
              <a:cxnLst/>
              <a:rect l="l" t="t" r="r" b="b"/>
              <a:pathLst>
                <a:path w="9141460" h="5971540">
                  <a:moveTo>
                    <a:pt x="8927211" y="0"/>
                  </a:moveTo>
                  <a:lnTo>
                    <a:pt x="213741" y="0"/>
                  </a:lnTo>
                  <a:lnTo>
                    <a:pt x="171803" y="2875"/>
                  </a:lnTo>
                  <a:lnTo>
                    <a:pt x="131889" y="11287"/>
                  </a:lnTo>
                  <a:lnTo>
                    <a:pt x="95119" y="24913"/>
                  </a:lnTo>
                  <a:lnTo>
                    <a:pt x="35897" y="66022"/>
                  </a:lnTo>
                  <a:lnTo>
                    <a:pt x="4139" y="119247"/>
                  </a:lnTo>
                  <a:lnTo>
                    <a:pt x="0" y="148335"/>
                  </a:lnTo>
                  <a:lnTo>
                    <a:pt x="0" y="5822759"/>
                  </a:lnTo>
                  <a:lnTo>
                    <a:pt x="16256" y="5879498"/>
                  </a:lnTo>
                  <a:lnTo>
                    <a:pt x="62610" y="5927597"/>
                  </a:lnTo>
                  <a:lnTo>
                    <a:pt x="131889" y="5959744"/>
                  </a:lnTo>
                  <a:lnTo>
                    <a:pt x="171803" y="5968156"/>
                  </a:lnTo>
                  <a:lnTo>
                    <a:pt x="213741" y="5971032"/>
                  </a:lnTo>
                  <a:lnTo>
                    <a:pt x="8927211" y="5971032"/>
                  </a:lnTo>
                  <a:lnTo>
                    <a:pt x="8969148" y="5968156"/>
                  </a:lnTo>
                  <a:lnTo>
                    <a:pt x="9009062" y="5959744"/>
                  </a:lnTo>
                  <a:lnTo>
                    <a:pt x="9045832" y="5946118"/>
                  </a:lnTo>
                  <a:lnTo>
                    <a:pt x="9105054" y="5905017"/>
                  </a:lnTo>
                  <a:lnTo>
                    <a:pt x="9136812" y="5851818"/>
                  </a:lnTo>
                  <a:lnTo>
                    <a:pt x="9140952" y="5822759"/>
                  </a:lnTo>
                  <a:lnTo>
                    <a:pt x="9140952" y="148335"/>
                  </a:lnTo>
                  <a:lnTo>
                    <a:pt x="9124696" y="91551"/>
                  </a:lnTo>
                  <a:lnTo>
                    <a:pt x="9078341" y="43433"/>
                  </a:lnTo>
                  <a:lnTo>
                    <a:pt x="9009062" y="11287"/>
                  </a:lnTo>
                  <a:lnTo>
                    <a:pt x="8969148" y="2875"/>
                  </a:lnTo>
                  <a:lnTo>
                    <a:pt x="8927211" y="0"/>
                  </a:lnTo>
                  <a:close/>
                </a:path>
              </a:pathLst>
            </a:custGeom>
            <a:solidFill>
              <a:srgbClr val="FFB9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267327" y="5883605"/>
            <a:ext cx="1607185" cy="77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4945">
              <a:lnSpc>
                <a:spcPct val="104000"/>
              </a:lnSpc>
            </a:pPr>
            <a:r>
              <a:rPr sz="2400" b="1" spc="-2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2400" b="1" spc="1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nt</a:t>
            </a:r>
            <a:r>
              <a:rPr sz="2400" b="1" spc="-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&amp;  </a:t>
            </a:r>
            <a:r>
              <a:rPr sz="2400" b="1" spc="-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2400" b="1" spc="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4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400" b="1" spc="2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um</a:t>
            </a:r>
            <a:r>
              <a:rPr sz="2400" b="1" spc="1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24528" y="3230879"/>
            <a:ext cx="8144509" cy="570230"/>
          </a:xfrm>
          <a:custGeom>
            <a:avLst/>
            <a:gdLst/>
            <a:ahLst/>
            <a:cxnLst/>
            <a:rect l="l" t="t" r="r" b="b"/>
            <a:pathLst>
              <a:path w="8144509" h="570229">
                <a:moveTo>
                  <a:pt x="1694688" y="284988"/>
                </a:moveTo>
                <a:lnTo>
                  <a:pt x="1691132" y="240144"/>
                </a:lnTo>
                <a:lnTo>
                  <a:pt x="1680705" y="196799"/>
                </a:lnTo>
                <a:lnTo>
                  <a:pt x="1663712" y="155727"/>
                </a:lnTo>
                <a:lnTo>
                  <a:pt x="1640446" y="117678"/>
                </a:lnTo>
                <a:lnTo>
                  <a:pt x="1611249" y="83439"/>
                </a:lnTo>
                <a:lnTo>
                  <a:pt x="1577009" y="54241"/>
                </a:lnTo>
                <a:lnTo>
                  <a:pt x="1538960" y="30975"/>
                </a:lnTo>
                <a:lnTo>
                  <a:pt x="1497888" y="13982"/>
                </a:lnTo>
                <a:lnTo>
                  <a:pt x="1454543" y="3556"/>
                </a:lnTo>
                <a:lnTo>
                  <a:pt x="1409700" y="0"/>
                </a:lnTo>
                <a:lnTo>
                  <a:pt x="284988" y="0"/>
                </a:lnTo>
                <a:lnTo>
                  <a:pt x="240131" y="3556"/>
                </a:lnTo>
                <a:lnTo>
                  <a:pt x="196786" y="13982"/>
                </a:lnTo>
                <a:lnTo>
                  <a:pt x="155714" y="30975"/>
                </a:lnTo>
                <a:lnTo>
                  <a:pt x="117665" y="54241"/>
                </a:lnTo>
                <a:lnTo>
                  <a:pt x="83439" y="83439"/>
                </a:lnTo>
                <a:lnTo>
                  <a:pt x="54229" y="117678"/>
                </a:lnTo>
                <a:lnTo>
                  <a:pt x="30962" y="155727"/>
                </a:lnTo>
                <a:lnTo>
                  <a:pt x="13970" y="196799"/>
                </a:lnTo>
                <a:lnTo>
                  <a:pt x="3543" y="240144"/>
                </a:lnTo>
                <a:lnTo>
                  <a:pt x="0" y="284988"/>
                </a:lnTo>
                <a:lnTo>
                  <a:pt x="3543" y="329844"/>
                </a:lnTo>
                <a:lnTo>
                  <a:pt x="13970" y="373189"/>
                </a:lnTo>
                <a:lnTo>
                  <a:pt x="30962" y="414261"/>
                </a:lnTo>
                <a:lnTo>
                  <a:pt x="54229" y="452310"/>
                </a:lnTo>
                <a:lnTo>
                  <a:pt x="83439" y="486549"/>
                </a:lnTo>
                <a:lnTo>
                  <a:pt x="117665" y="515747"/>
                </a:lnTo>
                <a:lnTo>
                  <a:pt x="155714" y="539013"/>
                </a:lnTo>
                <a:lnTo>
                  <a:pt x="196786" y="556006"/>
                </a:lnTo>
                <a:lnTo>
                  <a:pt x="240131" y="566432"/>
                </a:lnTo>
                <a:lnTo>
                  <a:pt x="284988" y="569976"/>
                </a:lnTo>
                <a:lnTo>
                  <a:pt x="1409700" y="569976"/>
                </a:lnTo>
                <a:lnTo>
                  <a:pt x="1454543" y="566432"/>
                </a:lnTo>
                <a:lnTo>
                  <a:pt x="1497888" y="556006"/>
                </a:lnTo>
                <a:lnTo>
                  <a:pt x="1538960" y="539013"/>
                </a:lnTo>
                <a:lnTo>
                  <a:pt x="1577009" y="515747"/>
                </a:lnTo>
                <a:lnTo>
                  <a:pt x="1611249" y="486549"/>
                </a:lnTo>
                <a:lnTo>
                  <a:pt x="1640446" y="452310"/>
                </a:lnTo>
                <a:lnTo>
                  <a:pt x="1663712" y="414261"/>
                </a:lnTo>
                <a:lnTo>
                  <a:pt x="1680705" y="373189"/>
                </a:lnTo>
                <a:lnTo>
                  <a:pt x="1691132" y="329844"/>
                </a:lnTo>
                <a:lnTo>
                  <a:pt x="1694688" y="284988"/>
                </a:lnTo>
                <a:close/>
              </a:path>
              <a:path w="8144509" h="570229">
                <a:moveTo>
                  <a:pt x="8144256" y="284988"/>
                </a:moveTo>
                <a:lnTo>
                  <a:pt x="8140700" y="240144"/>
                </a:lnTo>
                <a:lnTo>
                  <a:pt x="8130273" y="196799"/>
                </a:lnTo>
                <a:lnTo>
                  <a:pt x="8113281" y="155727"/>
                </a:lnTo>
                <a:lnTo>
                  <a:pt x="8090014" y="117678"/>
                </a:lnTo>
                <a:lnTo>
                  <a:pt x="8060817" y="83439"/>
                </a:lnTo>
                <a:lnTo>
                  <a:pt x="8026578" y="54241"/>
                </a:lnTo>
                <a:lnTo>
                  <a:pt x="7988528" y="30975"/>
                </a:lnTo>
                <a:lnTo>
                  <a:pt x="7947457" y="13982"/>
                </a:lnTo>
                <a:lnTo>
                  <a:pt x="7904112" y="3556"/>
                </a:lnTo>
                <a:lnTo>
                  <a:pt x="7859268" y="0"/>
                </a:lnTo>
                <a:lnTo>
                  <a:pt x="6734556" y="0"/>
                </a:lnTo>
                <a:lnTo>
                  <a:pt x="6689699" y="3556"/>
                </a:lnTo>
                <a:lnTo>
                  <a:pt x="6646354" y="13982"/>
                </a:lnTo>
                <a:lnTo>
                  <a:pt x="6605283" y="30975"/>
                </a:lnTo>
                <a:lnTo>
                  <a:pt x="6567233" y="54241"/>
                </a:lnTo>
                <a:lnTo>
                  <a:pt x="6533007" y="83439"/>
                </a:lnTo>
                <a:lnTo>
                  <a:pt x="6503797" y="117678"/>
                </a:lnTo>
                <a:lnTo>
                  <a:pt x="6480530" y="155727"/>
                </a:lnTo>
                <a:lnTo>
                  <a:pt x="6463538" y="196799"/>
                </a:lnTo>
                <a:lnTo>
                  <a:pt x="6453111" y="240144"/>
                </a:lnTo>
                <a:lnTo>
                  <a:pt x="6449568" y="284988"/>
                </a:lnTo>
                <a:lnTo>
                  <a:pt x="6453111" y="329844"/>
                </a:lnTo>
                <a:lnTo>
                  <a:pt x="6463538" y="373189"/>
                </a:lnTo>
                <a:lnTo>
                  <a:pt x="6480530" y="414261"/>
                </a:lnTo>
                <a:lnTo>
                  <a:pt x="6503797" y="452310"/>
                </a:lnTo>
                <a:lnTo>
                  <a:pt x="6533007" y="486549"/>
                </a:lnTo>
                <a:lnTo>
                  <a:pt x="6567233" y="515747"/>
                </a:lnTo>
                <a:lnTo>
                  <a:pt x="6605283" y="539013"/>
                </a:lnTo>
                <a:lnTo>
                  <a:pt x="6646354" y="556006"/>
                </a:lnTo>
                <a:lnTo>
                  <a:pt x="6689699" y="566432"/>
                </a:lnTo>
                <a:lnTo>
                  <a:pt x="6734556" y="569976"/>
                </a:lnTo>
                <a:lnTo>
                  <a:pt x="7859268" y="569976"/>
                </a:lnTo>
                <a:lnTo>
                  <a:pt x="7904112" y="566432"/>
                </a:lnTo>
                <a:lnTo>
                  <a:pt x="7947457" y="556006"/>
                </a:lnTo>
                <a:lnTo>
                  <a:pt x="7988528" y="539013"/>
                </a:lnTo>
                <a:lnTo>
                  <a:pt x="8026578" y="515747"/>
                </a:lnTo>
                <a:lnTo>
                  <a:pt x="8060817" y="486549"/>
                </a:lnTo>
                <a:lnTo>
                  <a:pt x="8090014" y="452310"/>
                </a:lnTo>
                <a:lnTo>
                  <a:pt x="8113281" y="414261"/>
                </a:lnTo>
                <a:lnTo>
                  <a:pt x="8130273" y="373189"/>
                </a:lnTo>
                <a:lnTo>
                  <a:pt x="8140700" y="329844"/>
                </a:lnTo>
                <a:lnTo>
                  <a:pt x="8144256" y="284988"/>
                </a:lnTo>
                <a:close/>
              </a:path>
            </a:pathLst>
          </a:custGeom>
          <a:solidFill>
            <a:srgbClr val="ABAB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458970" y="3289249"/>
            <a:ext cx="1226820" cy="3479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00" b="1" spc="-60" dirty="0">
                <a:latin typeface="Arial" panose="020B0604020202020204"/>
                <a:cs typeface="Arial" panose="020B0604020202020204"/>
              </a:rPr>
              <a:t>APLI</a:t>
            </a:r>
            <a:r>
              <a:rPr sz="2100" b="1" spc="-90" dirty="0">
                <a:latin typeface="Arial" panose="020B0604020202020204"/>
                <a:cs typeface="Arial" panose="020B0604020202020204"/>
              </a:rPr>
              <a:t>K</a:t>
            </a:r>
            <a:r>
              <a:rPr sz="2100" b="1" spc="-10" dirty="0">
                <a:latin typeface="Arial" panose="020B0604020202020204"/>
                <a:cs typeface="Arial" panose="020B0604020202020204"/>
              </a:rPr>
              <a:t>ASI</a:t>
            </a:r>
            <a:endParaRPr sz="2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86058" y="3355339"/>
            <a:ext cx="127190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40" dirty="0">
                <a:latin typeface="Arial" panose="020B0604020202020204"/>
                <a:cs typeface="Arial" panose="020B0604020202020204"/>
              </a:rPr>
              <a:t>FI</a:t>
            </a:r>
            <a:r>
              <a:rPr sz="1700" b="1" spc="-60" dirty="0">
                <a:latin typeface="Arial" panose="020B0604020202020204"/>
                <a:cs typeface="Arial" panose="020B0604020202020204"/>
              </a:rPr>
              <a:t>TUR</a:t>
            </a:r>
            <a:r>
              <a:rPr sz="1700" b="1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700" b="1" spc="-65" dirty="0">
                <a:latin typeface="Arial" panose="020B0604020202020204"/>
                <a:cs typeface="Arial" panose="020B0604020202020204"/>
              </a:rPr>
              <a:t>BA</a:t>
            </a:r>
            <a:r>
              <a:rPr sz="1700" b="1" spc="-80" dirty="0">
                <a:latin typeface="Arial" panose="020B0604020202020204"/>
                <a:cs typeface="Arial" panose="020B0604020202020204"/>
              </a:rPr>
              <a:t>R</a:t>
            </a:r>
            <a:r>
              <a:rPr sz="1700" b="1" spc="-30" dirty="0">
                <a:latin typeface="Arial" panose="020B0604020202020204"/>
                <a:cs typeface="Arial" panose="020B0604020202020204"/>
              </a:rPr>
              <a:t>U</a:t>
            </a:r>
            <a:endParaRPr sz="1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6714" y="4030167"/>
            <a:ext cx="5853430" cy="4848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Ev</a:t>
            </a:r>
            <a:r>
              <a:rPr sz="2400" b="1" spc="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-1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dah</a:t>
            </a:r>
            <a:r>
              <a:rPr sz="2400" b="1" spc="-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ke</a:t>
            </a:r>
            <a:r>
              <a:rPr sz="2400" b="1" spc="-1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rs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2400" b="1" spc="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ra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an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69850">
              <a:lnSpc>
                <a:spcPct val="100000"/>
              </a:lnSpc>
              <a:spcBef>
                <a:spcPts val="1705"/>
              </a:spcBef>
            </a:pPr>
            <a:r>
              <a:rPr sz="24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yed</a:t>
            </a:r>
            <a:r>
              <a:rPr sz="2400" b="1" spc="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2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-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on</a:t>
            </a:r>
            <a:r>
              <a:rPr sz="2400" b="1" spc="-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DRM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>
              <a:latin typeface="Arial" panose="020B0604020202020204"/>
              <a:cs typeface="Arial" panose="020B0604020202020204"/>
            </a:endParaRPr>
          </a:p>
          <a:p>
            <a:pPr marL="243205" indent="-193040">
              <a:lnSpc>
                <a:spcPct val="100000"/>
              </a:lnSpc>
              <a:buFont typeface="Arial MT"/>
              <a:buChar char="•"/>
              <a:tabLst>
                <a:tab pos="243840" algn="l"/>
              </a:tabLst>
            </a:pPr>
            <a:r>
              <a:rPr sz="24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Rat</a:t>
            </a:r>
            <a:r>
              <a:rPr sz="2400" b="1" spc="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2400" b="1" spc="-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yed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2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243205" indent="-193040">
              <a:lnSpc>
                <a:spcPct val="100000"/>
              </a:lnSpc>
              <a:buFont typeface="Arial MT"/>
              <a:buChar char="•"/>
              <a:tabLst>
                <a:tab pos="243840" algn="l"/>
              </a:tabLst>
            </a:pPr>
            <a:r>
              <a:rPr sz="24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Rat</a:t>
            </a:r>
            <a:r>
              <a:rPr sz="2400" b="1" spc="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2400" b="1" spc="-1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243205" indent="-193040">
              <a:lnSpc>
                <a:spcPct val="100000"/>
              </a:lnSpc>
              <a:buFont typeface="Arial MT"/>
              <a:buChar char="•"/>
              <a:tabLst>
                <a:tab pos="243840" algn="l"/>
              </a:tabLst>
            </a:pPr>
            <a:r>
              <a:rPr sz="24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24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24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ka</a:t>
            </a:r>
            <a:r>
              <a:rPr sz="2400" b="1" spc="1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-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Ha</a:t>
            </a:r>
            <a:r>
              <a:rPr sz="2400" b="1" spc="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/B</a:t>
            </a:r>
            <a:r>
              <a:rPr sz="24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4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M/</a:t>
            </a:r>
            <a:r>
              <a:rPr sz="2400" b="1" spc="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-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RT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50">
              <a:latin typeface="Arial" panose="020B0604020202020204"/>
              <a:cs typeface="Arial" panose="020B0604020202020204"/>
            </a:endParaRPr>
          </a:p>
          <a:p>
            <a:pPr marL="95885">
              <a:lnSpc>
                <a:spcPct val="100000"/>
              </a:lnSpc>
            </a:pP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Jamuan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74930">
              <a:lnSpc>
                <a:spcPct val="100000"/>
              </a:lnSpc>
              <a:spcBef>
                <a:spcPts val="1105"/>
              </a:spcBef>
            </a:pPr>
            <a:r>
              <a:rPr sz="2400" b="1" spc="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c</a:t>
            </a:r>
            <a:r>
              <a:rPr sz="2400" b="1" spc="1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ar</a:t>
            </a:r>
            <a:r>
              <a:rPr sz="2400" b="1" spc="2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-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2400" b="1" spc="-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Luar</a:t>
            </a:r>
            <a:r>
              <a:rPr sz="2400" b="1" spc="-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24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mpus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 marL="95885" marR="5080">
              <a:lnSpc>
                <a:spcPts val="4510"/>
              </a:lnSpc>
              <a:spcBef>
                <a:spcPts val="25"/>
              </a:spcBef>
            </a:pPr>
            <a:r>
              <a:rPr sz="24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Informasi</a:t>
            </a:r>
            <a:r>
              <a:rPr sz="2400" b="1" spc="-1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transaksi</a:t>
            </a:r>
            <a:r>
              <a:rPr sz="2400" b="1" spc="-1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rekanan</a:t>
            </a:r>
            <a:r>
              <a:rPr sz="2400" b="1" spc="-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per</a:t>
            </a:r>
            <a:r>
              <a:rPr sz="2400" b="1" spc="-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unit </a:t>
            </a:r>
            <a:r>
              <a:rPr sz="2400" b="1" spc="-6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2400" b="1" spc="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2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oma</a:t>
            </a:r>
            <a:r>
              <a:rPr sz="24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4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sas</a:t>
            </a:r>
            <a:r>
              <a:rPr sz="2400" b="1" spc="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400" b="1" spc="-1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400" b="1" spc="3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400" b="1" spc="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2400" b="1" spc="2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ayar</a:t>
            </a:r>
            <a:r>
              <a:rPr sz="2400" b="1" spc="2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24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6489" y="127762"/>
            <a:ext cx="7412990" cy="12661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070100" marR="5080" indent="-2058035">
              <a:lnSpc>
                <a:spcPts val="4700"/>
              </a:lnSpc>
              <a:spcBef>
                <a:spcPts val="485"/>
              </a:spcBef>
            </a:pPr>
            <a:r>
              <a:rPr sz="4150" spc="-1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4150" spc="-8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TEM</a:t>
            </a:r>
            <a:r>
              <a:rPr sz="4150" spc="-2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PEN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4150" spc="4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4150" spc="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1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4150" spc="-2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4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4150" spc="-2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UGM  </a:t>
            </a:r>
            <a:r>
              <a:rPr sz="4150" spc="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TAHUN</a:t>
            </a:r>
            <a:r>
              <a:rPr sz="4150" spc="-25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2024</a:t>
            </a:r>
            <a:r>
              <a:rPr lang="en-US"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- 2025</a:t>
            </a:r>
            <a:endParaRPr lang="en-US" sz="4150" spc="260" dirty="0">
              <a:solidFill>
                <a:srgbClr val="002E5F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14800" y="3011423"/>
            <a:ext cx="10921365" cy="6163310"/>
            <a:chOff x="4114800" y="3011423"/>
            <a:chExt cx="10921365" cy="6163310"/>
          </a:xfrm>
        </p:grpSpPr>
        <p:sp>
          <p:nvSpPr>
            <p:cNvPr id="4" name="object 4"/>
            <p:cNvSpPr/>
            <p:nvPr/>
          </p:nvSpPr>
          <p:spPr>
            <a:xfrm>
              <a:off x="4114800" y="3011423"/>
              <a:ext cx="3289300" cy="6163310"/>
            </a:xfrm>
            <a:custGeom>
              <a:avLst/>
              <a:gdLst/>
              <a:ahLst/>
              <a:cxnLst/>
              <a:rect l="l" t="t" r="r" b="b"/>
              <a:pathLst>
                <a:path w="3289300" h="6163309">
                  <a:moveTo>
                    <a:pt x="3148965" y="0"/>
                  </a:moveTo>
                  <a:lnTo>
                    <a:pt x="139826" y="0"/>
                  </a:lnTo>
                  <a:lnTo>
                    <a:pt x="95634" y="8676"/>
                  </a:lnTo>
                  <a:lnTo>
                    <a:pt x="57250" y="32837"/>
                  </a:lnTo>
                  <a:lnTo>
                    <a:pt x="26980" y="69677"/>
                  </a:lnTo>
                  <a:lnTo>
                    <a:pt x="7129" y="116392"/>
                  </a:lnTo>
                  <a:lnTo>
                    <a:pt x="0" y="170179"/>
                  </a:lnTo>
                  <a:lnTo>
                    <a:pt x="0" y="5992876"/>
                  </a:lnTo>
                  <a:lnTo>
                    <a:pt x="7129" y="6046667"/>
                  </a:lnTo>
                  <a:lnTo>
                    <a:pt x="26980" y="6093384"/>
                  </a:lnTo>
                  <a:lnTo>
                    <a:pt x="57250" y="6130222"/>
                  </a:lnTo>
                  <a:lnTo>
                    <a:pt x="95634" y="6154380"/>
                  </a:lnTo>
                  <a:lnTo>
                    <a:pt x="139826" y="6163056"/>
                  </a:lnTo>
                  <a:lnTo>
                    <a:pt x="3148965" y="6163056"/>
                  </a:lnTo>
                  <a:lnTo>
                    <a:pt x="3193157" y="6154380"/>
                  </a:lnTo>
                  <a:lnTo>
                    <a:pt x="3231541" y="6130222"/>
                  </a:lnTo>
                  <a:lnTo>
                    <a:pt x="3261811" y="6093384"/>
                  </a:lnTo>
                  <a:lnTo>
                    <a:pt x="3281662" y="6046667"/>
                  </a:lnTo>
                  <a:lnTo>
                    <a:pt x="3288792" y="5992876"/>
                  </a:lnTo>
                  <a:lnTo>
                    <a:pt x="3288792" y="170179"/>
                  </a:lnTo>
                  <a:lnTo>
                    <a:pt x="3281662" y="116392"/>
                  </a:lnTo>
                  <a:lnTo>
                    <a:pt x="3261811" y="69677"/>
                  </a:lnTo>
                  <a:lnTo>
                    <a:pt x="3231541" y="32837"/>
                  </a:lnTo>
                  <a:lnTo>
                    <a:pt x="3193157" y="8676"/>
                  </a:lnTo>
                  <a:lnTo>
                    <a:pt x="3148965" y="0"/>
                  </a:lnTo>
                  <a:close/>
                </a:path>
              </a:pathLst>
            </a:custGeom>
            <a:solidFill>
              <a:srgbClr val="F5D2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403591" y="3011423"/>
              <a:ext cx="7632700" cy="6163310"/>
            </a:xfrm>
            <a:custGeom>
              <a:avLst/>
              <a:gdLst/>
              <a:ahLst/>
              <a:cxnLst/>
              <a:rect l="l" t="t" r="r" b="b"/>
              <a:pathLst>
                <a:path w="7632700" h="6163309">
                  <a:moveTo>
                    <a:pt x="7454519" y="0"/>
                  </a:moveTo>
                  <a:lnTo>
                    <a:pt x="177673" y="0"/>
                  </a:lnTo>
                  <a:lnTo>
                    <a:pt x="142849" y="2432"/>
                  </a:lnTo>
                  <a:lnTo>
                    <a:pt x="79107" y="21109"/>
                  </a:lnTo>
                  <a:lnTo>
                    <a:pt x="29843" y="56028"/>
                  </a:lnTo>
                  <a:lnTo>
                    <a:pt x="3438" y="101284"/>
                  </a:lnTo>
                  <a:lnTo>
                    <a:pt x="0" y="125983"/>
                  </a:lnTo>
                  <a:lnTo>
                    <a:pt x="0" y="6037110"/>
                  </a:lnTo>
                  <a:lnTo>
                    <a:pt x="13509" y="6085308"/>
                  </a:lnTo>
                  <a:lnTo>
                    <a:pt x="52069" y="6126162"/>
                  </a:lnTo>
                  <a:lnTo>
                    <a:pt x="109680" y="6153467"/>
                  </a:lnTo>
                  <a:lnTo>
                    <a:pt x="177673" y="6163056"/>
                  </a:lnTo>
                  <a:lnTo>
                    <a:pt x="7454519" y="6163056"/>
                  </a:lnTo>
                  <a:lnTo>
                    <a:pt x="7522511" y="6153467"/>
                  </a:lnTo>
                  <a:lnTo>
                    <a:pt x="7580121" y="6126162"/>
                  </a:lnTo>
                  <a:lnTo>
                    <a:pt x="7618682" y="6085308"/>
                  </a:lnTo>
                  <a:lnTo>
                    <a:pt x="7632192" y="6037110"/>
                  </a:lnTo>
                  <a:lnTo>
                    <a:pt x="7632192" y="125983"/>
                  </a:lnTo>
                  <a:lnTo>
                    <a:pt x="7618682" y="77739"/>
                  </a:lnTo>
                  <a:lnTo>
                    <a:pt x="7580121" y="36829"/>
                  </a:lnTo>
                  <a:lnTo>
                    <a:pt x="7522511" y="9556"/>
                  </a:lnTo>
                  <a:lnTo>
                    <a:pt x="7454519" y="0"/>
                  </a:lnTo>
                  <a:close/>
                </a:path>
              </a:pathLst>
            </a:custGeom>
            <a:solidFill>
              <a:srgbClr val="FFB94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764404" y="3517138"/>
            <a:ext cx="1988185" cy="6070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42545">
              <a:lnSpc>
                <a:spcPct val="101000"/>
              </a:lnSpc>
              <a:spcBef>
                <a:spcPts val="70"/>
              </a:spcBef>
            </a:pPr>
            <a:r>
              <a:rPr sz="1900" b="1" spc="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KO</a:t>
            </a:r>
            <a:r>
              <a:rPr sz="1900" b="1" spc="-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900" b="1" spc="-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900" b="1" spc="-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900" b="1" spc="-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AK</a:t>
            </a:r>
            <a:r>
              <a:rPr sz="1900" b="1" spc="-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900" b="1" spc="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J</a:t>
            </a:r>
            <a:r>
              <a:rPr sz="1900" b="1" spc="-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ASA  </a:t>
            </a:r>
            <a:r>
              <a:rPr sz="1900" b="1" spc="-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900" b="1" spc="-2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00" b="1" spc="-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900" b="1" spc="-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900" b="1" spc="-2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00" b="1" spc="-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900" b="1" spc="-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900" b="1" spc="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900" b="1" spc="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9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1900" b="1" spc="-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9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07280" y="2724911"/>
            <a:ext cx="5565775" cy="573405"/>
          </a:xfrm>
          <a:custGeom>
            <a:avLst/>
            <a:gdLst/>
            <a:ahLst/>
            <a:cxnLst/>
            <a:rect l="l" t="t" r="r" b="b"/>
            <a:pathLst>
              <a:path w="5565775" h="573404">
                <a:moveTo>
                  <a:pt x="1700784" y="284988"/>
                </a:moveTo>
                <a:lnTo>
                  <a:pt x="1697215" y="240144"/>
                </a:lnTo>
                <a:lnTo>
                  <a:pt x="1686750" y="196799"/>
                </a:lnTo>
                <a:lnTo>
                  <a:pt x="1669669" y="155727"/>
                </a:lnTo>
                <a:lnTo>
                  <a:pt x="1646301" y="117678"/>
                </a:lnTo>
                <a:lnTo>
                  <a:pt x="1616964" y="83439"/>
                </a:lnTo>
                <a:lnTo>
                  <a:pt x="1582623" y="54241"/>
                </a:lnTo>
                <a:lnTo>
                  <a:pt x="1544472" y="30975"/>
                </a:lnTo>
                <a:lnTo>
                  <a:pt x="1503260" y="13982"/>
                </a:lnTo>
                <a:lnTo>
                  <a:pt x="1459776" y="3556"/>
                </a:lnTo>
                <a:lnTo>
                  <a:pt x="1414780" y="0"/>
                </a:lnTo>
                <a:lnTo>
                  <a:pt x="286004" y="0"/>
                </a:lnTo>
                <a:lnTo>
                  <a:pt x="240995" y="3556"/>
                </a:lnTo>
                <a:lnTo>
                  <a:pt x="197510" y="13982"/>
                </a:lnTo>
                <a:lnTo>
                  <a:pt x="156298" y="30975"/>
                </a:lnTo>
                <a:lnTo>
                  <a:pt x="118148" y="54241"/>
                </a:lnTo>
                <a:lnTo>
                  <a:pt x="83820" y="83439"/>
                </a:lnTo>
                <a:lnTo>
                  <a:pt x="54470" y="117678"/>
                </a:lnTo>
                <a:lnTo>
                  <a:pt x="31102" y="155727"/>
                </a:lnTo>
                <a:lnTo>
                  <a:pt x="14020" y="196799"/>
                </a:lnTo>
                <a:lnTo>
                  <a:pt x="3556" y="240144"/>
                </a:lnTo>
                <a:lnTo>
                  <a:pt x="0" y="284988"/>
                </a:lnTo>
                <a:lnTo>
                  <a:pt x="3556" y="329844"/>
                </a:lnTo>
                <a:lnTo>
                  <a:pt x="14020" y="373189"/>
                </a:lnTo>
                <a:lnTo>
                  <a:pt x="31102" y="414261"/>
                </a:lnTo>
                <a:lnTo>
                  <a:pt x="54470" y="452310"/>
                </a:lnTo>
                <a:lnTo>
                  <a:pt x="83820" y="486537"/>
                </a:lnTo>
                <a:lnTo>
                  <a:pt x="118148" y="515747"/>
                </a:lnTo>
                <a:lnTo>
                  <a:pt x="156298" y="539013"/>
                </a:lnTo>
                <a:lnTo>
                  <a:pt x="197510" y="556006"/>
                </a:lnTo>
                <a:lnTo>
                  <a:pt x="240995" y="566432"/>
                </a:lnTo>
                <a:lnTo>
                  <a:pt x="286004" y="569976"/>
                </a:lnTo>
                <a:lnTo>
                  <a:pt x="1414780" y="569976"/>
                </a:lnTo>
                <a:lnTo>
                  <a:pt x="1459776" y="566432"/>
                </a:lnTo>
                <a:lnTo>
                  <a:pt x="1503260" y="556006"/>
                </a:lnTo>
                <a:lnTo>
                  <a:pt x="1544472" y="539013"/>
                </a:lnTo>
                <a:lnTo>
                  <a:pt x="1582623" y="515747"/>
                </a:lnTo>
                <a:lnTo>
                  <a:pt x="1616964" y="486537"/>
                </a:lnTo>
                <a:lnTo>
                  <a:pt x="1646301" y="452310"/>
                </a:lnTo>
                <a:lnTo>
                  <a:pt x="1669669" y="414261"/>
                </a:lnTo>
                <a:lnTo>
                  <a:pt x="1686750" y="373189"/>
                </a:lnTo>
                <a:lnTo>
                  <a:pt x="1697215" y="329844"/>
                </a:lnTo>
                <a:lnTo>
                  <a:pt x="1700784" y="284988"/>
                </a:lnTo>
                <a:close/>
              </a:path>
              <a:path w="5565775" h="573404">
                <a:moveTo>
                  <a:pt x="5565648" y="286512"/>
                </a:moveTo>
                <a:lnTo>
                  <a:pt x="5562079" y="241439"/>
                </a:lnTo>
                <a:lnTo>
                  <a:pt x="5551614" y="197878"/>
                </a:lnTo>
                <a:lnTo>
                  <a:pt x="5534533" y="156591"/>
                </a:lnTo>
                <a:lnTo>
                  <a:pt x="5511165" y="118364"/>
                </a:lnTo>
                <a:lnTo>
                  <a:pt x="5481828" y="83947"/>
                </a:lnTo>
                <a:lnTo>
                  <a:pt x="5447487" y="54597"/>
                </a:lnTo>
                <a:lnTo>
                  <a:pt x="5409336" y="31191"/>
                </a:lnTo>
                <a:lnTo>
                  <a:pt x="5368125" y="14084"/>
                </a:lnTo>
                <a:lnTo>
                  <a:pt x="5324640" y="3581"/>
                </a:lnTo>
                <a:lnTo>
                  <a:pt x="5279644" y="0"/>
                </a:lnTo>
                <a:lnTo>
                  <a:pt x="4150868" y="0"/>
                </a:lnTo>
                <a:lnTo>
                  <a:pt x="4105859" y="3581"/>
                </a:lnTo>
                <a:lnTo>
                  <a:pt x="4062374" y="14084"/>
                </a:lnTo>
                <a:lnTo>
                  <a:pt x="4021163" y="31191"/>
                </a:lnTo>
                <a:lnTo>
                  <a:pt x="3983012" y="54597"/>
                </a:lnTo>
                <a:lnTo>
                  <a:pt x="3948684" y="83947"/>
                </a:lnTo>
                <a:lnTo>
                  <a:pt x="3919334" y="118364"/>
                </a:lnTo>
                <a:lnTo>
                  <a:pt x="3895966" y="156591"/>
                </a:lnTo>
                <a:lnTo>
                  <a:pt x="3878884" y="197878"/>
                </a:lnTo>
                <a:lnTo>
                  <a:pt x="3868420" y="241439"/>
                </a:lnTo>
                <a:lnTo>
                  <a:pt x="3864864" y="286512"/>
                </a:lnTo>
                <a:lnTo>
                  <a:pt x="3868420" y="331597"/>
                </a:lnTo>
                <a:lnTo>
                  <a:pt x="3878884" y="375158"/>
                </a:lnTo>
                <a:lnTo>
                  <a:pt x="3895966" y="416445"/>
                </a:lnTo>
                <a:lnTo>
                  <a:pt x="3919334" y="454672"/>
                </a:lnTo>
                <a:lnTo>
                  <a:pt x="3948684" y="489077"/>
                </a:lnTo>
                <a:lnTo>
                  <a:pt x="3983012" y="518439"/>
                </a:lnTo>
                <a:lnTo>
                  <a:pt x="4021163" y="541845"/>
                </a:lnTo>
                <a:lnTo>
                  <a:pt x="4062374" y="558952"/>
                </a:lnTo>
                <a:lnTo>
                  <a:pt x="4105859" y="569455"/>
                </a:lnTo>
                <a:lnTo>
                  <a:pt x="4150868" y="573024"/>
                </a:lnTo>
                <a:lnTo>
                  <a:pt x="5279644" y="573024"/>
                </a:lnTo>
                <a:lnTo>
                  <a:pt x="5324640" y="569455"/>
                </a:lnTo>
                <a:lnTo>
                  <a:pt x="5368125" y="558952"/>
                </a:lnTo>
                <a:lnTo>
                  <a:pt x="5409336" y="541845"/>
                </a:lnTo>
                <a:lnTo>
                  <a:pt x="5447487" y="518439"/>
                </a:lnTo>
                <a:lnTo>
                  <a:pt x="5481828" y="489077"/>
                </a:lnTo>
                <a:lnTo>
                  <a:pt x="5511165" y="454672"/>
                </a:lnTo>
                <a:lnTo>
                  <a:pt x="5534533" y="416445"/>
                </a:lnTo>
                <a:lnTo>
                  <a:pt x="5551614" y="375158"/>
                </a:lnTo>
                <a:lnTo>
                  <a:pt x="5562079" y="331597"/>
                </a:lnTo>
                <a:lnTo>
                  <a:pt x="5565648" y="286512"/>
                </a:lnTo>
                <a:close/>
              </a:path>
            </a:pathLst>
          </a:custGeom>
          <a:solidFill>
            <a:srgbClr val="ABAB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145785" y="2782264"/>
            <a:ext cx="1226820" cy="3479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100" b="1" spc="-60" dirty="0">
                <a:latin typeface="Arial" panose="020B0604020202020204"/>
                <a:cs typeface="Arial" panose="020B0604020202020204"/>
              </a:rPr>
              <a:t>APLI</a:t>
            </a:r>
            <a:r>
              <a:rPr sz="2100" b="1" spc="-90" dirty="0">
                <a:latin typeface="Arial" panose="020B0604020202020204"/>
                <a:cs typeface="Arial" panose="020B0604020202020204"/>
              </a:rPr>
              <a:t>K</a:t>
            </a:r>
            <a:r>
              <a:rPr sz="2100" b="1" spc="-10" dirty="0">
                <a:latin typeface="Arial" panose="020B0604020202020204"/>
                <a:cs typeface="Arial" panose="020B0604020202020204"/>
              </a:rPr>
              <a:t>ASI</a:t>
            </a:r>
            <a:endParaRPr sz="2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69173" y="5498338"/>
            <a:ext cx="424370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Penyempurnaan</a:t>
            </a:r>
            <a:r>
              <a:rPr sz="16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Kategori</a:t>
            </a:r>
            <a:r>
              <a:rPr sz="1600" b="1" spc="-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Bidang</a:t>
            </a:r>
            <a:r>
              <a:rPr sz="1600" b="1" spc="-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Usaha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8679" y="2859785"/>
            <a:ext cx="127190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40" dirty="0">
                <a:latin typeface="Arial" panose="020B0604020202020204"/>
                <a:cs typeface="Arial" panose="020B0604020202020204"/>
              </a:rPr>
              <a:t>FI</a:t>
            </a:r>
            <a:r>
              <a:rPr sz="1700" b="1" spc="-60" dirty="0">
                <a:latin typeface="Arial" panose="020B0604020202020204"/>
                <a:cs typeface="Arial" panose="020B0604020202020204"/>
              </a:rPr>
              <a:t>TUR</a:t>
            </a:r>
            <a:r>
              <a:rPr sz="1700" b="1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700" b="1" spc="-65" dirty="0">
                <a:latin typeface="Arial" panose="020B0604020202020204"/>
                <a:cs typeface="Arial" panose="020B0604020202020204"/>
              </a:rPr>
              <a:t>BA</a:t>
            </a:r>
            <a:r>
              <a:rPr sz="1700" b="1" spc="-80" dirty="0">
                <a:latin typeface="Arial" panose="020B0604020202020204"/>
                <a:cs typeface="Arial" panose="020B0604020202020204"/>
              </a:rPr>
              <a:t>R</a:t>
            </a:r>
            <a:r>
              <a:rPr sz="1700" b="1" spc="-30" dirty="0">
                <a:latin typeface="Arial" panose="020B0604020202020204"/>
                <a:cs typeface="Arial" panose="020B0604020202020204"/>
              </a:rPr>
              <a:t>U</a:t>
            </a:r>
            <a:endParaRPr sz="1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61807" y="3563823"/>
            <a:ext cx="3653154" cy="556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000"/>
              </a:lnSpc>
              <a:spcBef>
                <a:spcPts val="95"/>
              </a:spcBef>
            </a:pP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Mengakomodasi </a:t>
            </a:r>
            <a:r>
              <a:rPr sz="16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tenaga </a:t>
            </a:r>
            <a:r>
              <a:rPr sz="16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&lt;5 </a:t>
            </a:r>
            <a:r>
              <a:rPr sz="16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tahun </a:t>
            </a:r>
            <a:r>
              <a:rPr sz="1600" b="1" spc="-4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tidak</a:t>
            </a:r>
            <a:r>
              <a:rPr sz="1600" b="1" spc="-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membuka</a:t>
            </a:r>
            <a:r>
              <a:rPr sz="16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pendaftaran</a:t>
            </a:r>
            <a:r>
              <a:rPr sz="1600" b="1" spc="-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baru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33620" y="6886447"/>
            <a:ext cx="2002789" cy="900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9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E-PURCHASING/</a:t>
            </a:r>
            <a:endParaRPr sz="19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00" b="1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E-ASSIGNMENT</a:t>
            </a:r>
            <a:endParaRPr sz="1900">
              <a:latin typeface="Arial" panose="020B0604020202020204"/>
              <a:cs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00" b="1" spc="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(e-Katalog)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61807" y="6120765"/>
            <a:ext cx="6566534" cy="251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Update</a:t>
            </a:r>
            <a:r>
              <a:rPr sz="1600" b="1" spc="-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Item</a:t>
            </a:r>
            <a:r>
              <a:rPr sz="1600" b="1" spc="-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1600" b="1" spc="-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etalase</a:t>
            </a:r>
            <a:r>
              <a:rPr sz="16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(Penambahan</a:t>
            </a:r>
            <a:r>
              <a:rPr sz="1600" b="1" spc="-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Penghapusan)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Arial" panose="020B0604020202020204"/>
              <a:cs typeface="Arial" panose="020B0604020202020204"/>
            </a:endParaRPr>
          </a:p>
          <a:p>
            <a:pPr marL="19685">
              <a:lnSpc>
                <a:spcPct val="100000"/>
              </a:lnSpc>
            </a:pP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Pem</a:t>
            </a:r>
            <a:r>
              <a:rPr sz="1600" b="1" spc="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-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Arial" panose="020B0604020202020204"/>
              <a:cs typeface="Arial" panose="020B0604020202020204"/>
            </a:endParaRPr>
          </a:p>
          <a:p>
            <a:pPr marL="19685">
              <a:lnSpc>
                <a:spcPct val="100000"/>
              </a:lnSpc>
            </a:pPr>
            <a:r>
              <a:rPr sz="1600" b="1" spc="-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600" b="1" spc="-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-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h</a:t>
            </a:r>
            <a:r>
              <a:rPr sz="16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1600" b="1" spc="2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-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3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</a:t>
            </a:r>
            <a:r>
              <a:rPr sz="16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Arial" panose="020B0604020202020204"/>
              <a:cs typeface="Arial" panose="020B0604020202020204"/>
            </a:endParaRPr>
          </a:p>
          <a:p>
            <a:pPr marL="19685">
              <a:lnSpc>
                <a:spcPct val="100000"/>
              </a:lnSpc>
            </a:pPr>
            <a:r>
              <a:rPr sz="16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Konsolidasi</a:t>
            </a:r>
            <a:r>
              <a:rPr sz="16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terkait</a:t>
            </a:r>
            <a:r>
              <a:rPr sz="1600" b="1" spc="-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PPN/Pajak</a:t>
            </a:r>
            <a:r>
              <a:rPr sz="16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lainnya</a:t>
            </a:r>
            <a:r>
              <a:rPr sz="16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untuk</a:t>
            </a:r>
            <a:r>
              <a:rPr sz="1600" b="1" spc="-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Pengadaan</a:t>
            </a:r>
            <a:r>
              <a:rPr sz="1600" b="1" spc="-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selain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 marL="19685">
              <a:lnSpc>
                <a:spcPct val="100000"/>
              </a:lnSpc>
              <a:spcBef>
                <a:spcPts val="75"/>
              </a:spcBef>
            </a:pPr>
            <a:r>
              <a:rPr sz="16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barang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Pengembangan</a:t>
            </a:r>
            <a:r>
              <a:rPr sz="16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penambahan</a:t>
            </a:r>
            <a:r>
              <a:rPr sz="16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dokumen</a:t>
            </a:r>
            <a:r>
              <a:rPr sz="16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Surat</a:t>
            </a:r>
            <a:r>
              <a:rPr sz="1600" b="1" spc="-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Perjanjian</a:t>
            </a:r>
            <a:r>
              <a:rPr sz="1600" b="1" spc="-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&gt;50jt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14800" y="4895088"/>
            <a:ext cx="10921365" cy="0"/>
          </a:xfrm>
          <a:custGeom>
            <a:avLst/>
            <a:gdLst/>
            <a:ahLst/>
            <a:cxnLst/>
            <a:rect l="l" t="t" r="r" b="b"/>
            <a:pathLst>
              <a:path w="10921365">
                <a:moveTo>
                  <a:pt x="0" y="0"/>
                </a:moveTo>
                <a:lnTo>
                  <a:pt x="10921111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36489" y="127762"/>
            <a:ext cx="7412990" cy="126619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2070100" marR="5080" indent="-2058035">
              <a:lnSpc>
                <a:spcPts val="4700"/>
              </a:lnSpc>
              <a:spcBef>
                <a:spcPts val="485"/>
              </a:spcBef>
            </a:pPr>
            <a:r>
              <a:rPr sz="4150" spc="-1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4150" spc="-8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TEM</a:t>
            </a:r>
            <a:r>
              <a:rPr sz="4150" spc="-2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-15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PEN</a:t>
            </a:r>
            <a:r>
              <a:rPr sz="41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4150" spc="4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4150" spc="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8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150" spc="1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4150" spc="-2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4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4150" spc="-2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UGM  </a:t>
            </a:r>
            <a:r>
              <a:rPr sz="4150" spc="1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TAHUN</a:t>
            </a:r>
            <a:r>
              <a:rPr sz="4150" spc="-25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2024</a:t>
            </a:r>
            <a:r>
              <a:rPr lang="en-US" sz="4150" spc="2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- 2025</a:t>
            </a:r>
            <a:endParaRPr lang="en-US" sz="4150" spc="260" dirty="0">
              <a:solidFill>
                <a:srgbClr val="002E5F"/>
              </a:solidFill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276600" y="3029711"/>
            <a:ext cx="12433300" cy="6239510"/>
            <a:chOff x="3276600" y="3029711"/>
            <a:chExt cx="12433300" cy="6239510"/>
          </a:xfrm>
        </p:grpSpPr>
        <p:sp>
          <p:nvSpPr>
            <p:cNvPr id="4" name="object 4"/>
            <p:cNvSpPr/>
            <p:nvPr/>
          </p:nvSpPr>
          <p:spPr>
            <a:xfrm>
              <a:off x="3276600" y="3316223"/>
              <a:ext cx="3289300" cy="5953125"/>
            </a:xfrm>
            <a:custGeom>
              <a:avLst/>
              <a:gdLst/>
              <a:ahLst/>
              <a:cxnLst/>
              <a:rect l="l" t="t" r="r" b="b"/>
              <a:pathLst>
                <a:path w="3289300" h="5953125">
                  <a:moveTo>
                    <a:pt x="3149091" y="0"/>
                  </a:moveTo>
                  <a:lnTo>
                    <a:pt x="139700" y="0"/>
                  </a:lnTo>
                  <a:lnTo>
                    <a:pt x="112367" y="3857"/>
                  </a:lnTo>
                  <a:lnTo>
                    <a:pt x="62226" y="33432"/>
                  </a:lnTo>
                  <a:lnTo>
                    <a:pt x="23467" y="88546"/>
                  </a:lnTo>
                  <a:lnTo>
                    <a:pt x="2710" y="159912"/>
                  </a:lnTo>
                  <a:lnTo>
                    <a:pt x="0" y="198881"/>
                  </a:lnTo>
                  <a:lnTo>
                    <a:pt x="0" y="5753874"/>
                  </a:lnTo>
                  <a:lnTo>
                    <a:pt x="2710" y="5792853"/>
                  </a:lnTo>
                  <a:lnTo>
                    <a:pt x="23467" y="5864209"/>
                  </a:lnTo>
                  <a:lnTo>
                    <a:pt x="62226" y="5919332"/>
                  </a:lnTo>
                  <a:lnTo>
                    <a:pt x="112367" y="5948887"/>
                  </a:lnTo>
                  <a:lnTo>
                    <a:pt x="139700" y="5952744"/>
                  </a:lnTo>
                  <a:lnTo>
                    <a:pt x="3149091" y="5952744"/>
                  </a:lnTo>
                  <a:lnTo>
                    <a:pt x="3202495" y="5937605"/>
                  </a:lnTo>
                  <a:lnTo>
                    <a:pt x="3247898" y="5894501"/>
                  </a:lnTo>
                  <a:lnTo>
                    <a:pt x="3278155" y="5829979"/>
                  </a:lnTo>
                  <a:lnTo>
                    <a:pt x="3288792" y="5753874"/>
                  </a:lnTo>
                  <a:lnTo>
                    <a:pt x="3288792" y="198881"/>
                  </a:lnTo>
                  <a:lnTo>
                    <a:pt x="3286081" y="159912"/>
                  </a:lnTo>
                  <a:lnTo>
                    <a:pt x="3265324" y="88546"/>
                  </a:lnTo>
                  <a:lnTo>
                    <a:pt x="3226565" y="33432"/>
                  </a:lnTo>
                  <a:lnTo>
                    <a:pt x="3176424" y="3857"/>
                  </a:lnTo>
                  <a:lnTo>
                    <a:pt x="3149091" y="0"/>
                  </a:lnTo>
                  <a:close/>
                </a:path>
              </a:pathLst>
            </a:custGeom>
            <a:solidFill>
              <a:srgbClr val="F5D2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565391" y="3313175"/>
              <a:ext cx="9144000" cy="5956300"/>
            </a:xfrm>
            <a:custGeom>
              <a:avLst/>
              <a:gdLst/>
              <a:ahLst/>
              <a:cxnLst/>
              <a:rect l="l" t="t" r="r" b="b"/>
              <a:pathLst>
                <a:path w="9144000" h="5956300">
                  <a:moveTo>
                    <a:pt x="8931148" y="0"/>
                  </a:moveTo>
                  <a:lnTo>
                    <a:pt x="212851" y="0"/>
                  </a:lnTo>
                  <a:lnTo>
                    <a:pt x="171102" y="2853"/>
                  </a:lnTo>
                  <a:lnTo>
                    <a:pt x="131365" y="11207"/>
                  </a:lnTo>
                  <a:lnTo>
                    <a:pt x="94747" y="24753"/>
                  </a:lnTo>
                  <a:lnTo>
                    <a:pt x="35790" y="65577"/>
                  </a:lnTo>
                  <a:lnTo>
                    <a:pt x="4135" y="118421"/>
                  </a:lnTo>
                  <a:lnTo>
                    <a:pt x="0" y="147320"/>
                  </a:lnTo>
                  <a:lnTo>
                    <a:pt x="0" y="5808522"/>
                  </a:lnTo>
                  <a:lnTo>
                    <a:pt x="7600" y="5847671"/>
                  </a:lnTo>
                  <a:lnTo>
                    <a:pt x="29050" y="5882850"/>
                  </a:lnTo>
                  <a:lnTo>
                    <a:pt x="62325" y="5912656"/>
                  </a:lnTo>
                  <a:lnTo>
                    <a:pt x="105400" y="5935684"/>
                  </a:lnTo>
                  <a:lnTo>
                    <a:pt x="156251" y="5950531"/>
                  </a:lnTo>
                  <a:lnTo>
                    <a:pt x="212851" y="5955792"/>
                  </a:lnTo>
                  <a:lnTo>
                    <a:pt x="8931148" y="5955792"/>
                  </a:lnTo>
                  <a:lnTo>
                    <a:pt x="8972897" y="5952935"/>
                  </a:lnTo>
                  <a:lnTo>
                    <a:pt x="9012634" y="5944581"/>
                  </a:lnTo>
                  <a:lnTo>
                    <a:pt x="9049252" y="5931049"/>
                  </a:lnTo>
                  <a:lnTo>
                    <a:pt x="9108209" y="5890231"/>
                  </a:lnTo>
                  <a:lnTo>
                    <a:pt x="9139864" y="5837390"/>
                  </a:lnTo>
                  <a:lnTo>
                    <a:pt x="9144000" y="5808522"/>
                  </a:lnTo>
                  <a:lnTo>
                    <a:pt x="9144000" y="147320"/>
                  </a:lnTo>
                  <a:lnTo>
                    <a:pt x="9127775" y="90916"/>
                  </a:lnTo>
                  <a:lnTo>
                    <a:pt x="9081642" y="43179"/>
                  </a:lnTo>
                  <a:lnTo>
                    <a:pt x="9012634" y="11207"/>
                  </a:lnTo>
                  <a:lnTo>
                    <a:pt x="8972897" y="2853"/>
                  </a:lnTo>
                  <a:lnTo>
                    <a:pt x="8931148" y="0"/>
                  </a:lnTo>
                  <a:close/>
                </a:path>
              </a:pathLst>
            </a:custGeom>
            <a:solidFill>
              <a:srgbClr val="FFB94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069080" y="3029711"/>
              <a:ext cx="8296909" cy="634365"/>
            </a:xfrm>
            <a:custGeom>
              <a:avLst/>
              <a:gdLst/>
              <a:ahLst/>
              <a:cxnLst/>
              <a:rect l="l" t="t" r="r" b="b"/>
              <a:pathLst>
                <a:path w="8296909" h="634364">
                  <a:moveTo>
                    <a:pt x="1700784" y="284988"/>
                  </a:moveTo>
                  <a:lnTo>
                    <a:pt x="1697215" y="240144"/>
                  </a:lnTo>
                  <a:lnTo>
                    <a:pt x="1686750" y="196799"/>
                  </a:lnTo>
                  <a:lnTo>
                    <a:pt x="1669669" y="155727"/>
                  </a:lnTo>
                  <a:lnTo>
                    <a:pt x="1646301" y="117678"/>
                  </a:lnTo>
                  <a:lnTo>
                    <a:pt x="1616964" y="83439"/>
                  </a:lnTo>
                  <a:lnTo>
                    <a:pt x="1582623" y="54241"/>
                  </a:lnTo>
                  <a:lnTo>
                    <a:pt x="1544472" y="30975"/>
                  </a:lnTo>
                  <a:lnTo>
                    <a:pt x="1503260" y="13982"/>
                  </a:lnTo>
                  <a:lnTo>
                    <a:pt x="1459776" y="3556"/>
                  </a:lnTo>
                  <a:lnTo>
                    <a:pt x="1414780" y="0"/>
                  </a:lnTo>
                  <a:lnTo>
                    <a:pt x="286004" y="0"/>
                  </a:lnTo>
                  <a:lnTo>
                    <a:pt x="240995" y="3556"/>
                  </a:lnTo>
                  <a:lnTo>
                    <a:pt x="197510" y="13982"/>
                  </a:lnTo>
                  <a:lnTo>
                    <a:pt x="156298" y="30975"/>
                  </a:lnTo>
                  <a:lnTo>
                    <a:pt x="118148" y="54241"/>
                  </a:lnTo>
                  <a:lnTo>
                    <a:pt x="83820" y="83439"/>
                  </a:lnTo>
                  <a:lnTo>
                    <a:pt x="54470" y="117678"/>
                  </a:lnTo>
                  <a:lnTo>
                    <a:pt x="31102" y="155727"/>
                  </a:lnTo>
                  <a:lnTo>
                    <a:pt x="14020" y="196799"/>
                  </a:lnTo>
                  <a:lnTo>
                    <a:pt x="3556" y="240144"/>
                  </a:lnTo>
                  <a:lnTo>
                    <a:pt x="0" y="284988"/>
                  </a:lnTo>
                  <a:lnTo>
                    <a:pt x="3556" y="329844"/>
                  </a:lnTo>
                  <a:lnTo>
                    <a:pt x="14020" y="373189"/>
                  </a:lnTo>
                  <a:lnTo>
                    <a:pt x="31102" y="414261"/>
                  </a:lnTo>
                  <a:lnTo>
                    <a:pt x="54470" y="452310"/>
                  </a:lnTo>
                  <a:lnTo>
                    <a:pt x="83820" y="486537"/>
                  </a:lnTo>
                  <a:lnTo>
                    <a:pt x="118148" y="515747"/>
                  </a:lnTo>
                  <a:lnTo>
                    <a:pt x="156298" y="539013"/>
                  </a:lnTo>
                  <a:lnTo>
                    <a:pt x="197510" y="556006"/>
                  </a:lnTo>
                  <a:lnTo>
                    <a:pt x="240995" y="566432"/>
                  </a:lnTo>
                  <a:lnTo>
                    <a:pt x="286004" y="569976"/>
                  </a:lnTo>
                  <a:lnTo>
                    <a:pt x="1414780" y="569976"/>
                  </a:lnTo>
                  <a:lnTo>
                    <a:pt x="1459776" y="566432"/>
                  </a:lnTo>
                  <a:lnTo>
                    <a:pt x="1503260" y="556006"/>
                  </a:lnTo>
                  <a:lnTo>
                    <a:pt x="1544472" y="539013"/>
                  </a:lnTo>
                  <a:lnTo>
                    <a:pt x="1582623" y="515747"/>
                  </a:lnTo>
                  <a:lnTo>
                    <a:pt x="1616964" y="486537"/>
                  </a:lnTo>
                  <a:lnTo>
                    <a:pt x="1646301" y="452310"/>
                  </a:lnTo>
                  <a:lnTo>
                    <a:pt x="1669669" y="414261"/>
                  </a:lnTo>
                  <a:lnTo>
                    <a:pt x="1686750" y="373189"/>
                  </a:lnTo>
                  <a:lnTo>
                    <a:pt x="1697215" y="329844"/>
                  </a:lnTo>
                  <a:lnTo>
                    <a:pt x="1700784" y="284988"/>
                  </a:lnTo>
                  <a:close/>
                </a:path>
                <a:path w="8296909" h="634364">
                  <a:moveTo>
                    <a:pt x="8296656" y="347472"/>
                  </a:moveTo>
                  <a:lnTo>
                    <a:pt x="8293087" y="302399"/>
                  </a:lnTo>
                  <a:lnTo>
                    <a:pt x="8282622" y="258838"/>
                  </a:lnTo>
                  <a:lnTo>
                    <a:pt x="8265541" y="217551"/>
                  </a:lnTo>
                  <a:lnTo>
                    <a:pt x="8242173" y="179324"/>
                  </a:lnTo>
                  <a:lnTo>
                    <a:pt x="8212836" y="144907"/>
                  </a:lnTo>
                  <a:lnTo>
                    <a:pt x="8178495" y="115557"/>
                  </a:lnTo>
                  <a:lnTo>
                    <a:pt x="8140344" y="92151"/>
                  </a:lnTo>
                  <a:lnTo>
                    <a:pt x="8099133" y="75044"/>
                  </a:lnTo>
                  <a:lnTo>
                    <a:pt x="8055648" y="64541"/>
                  </a:lnTo>
                  <a:lnTo>
                    <a:pt x="8010652" y="60960"/>
                  </a:lnTo>
                  <a:lnTo>
                    <a:pt x="6881876" y="60960"/>
                  </a:lnTo>
                  <a:lnTo>
                    <a:pt x="6836867" y="64541"/>
                  </a:lnTo>
                  <a:lnTo>
                    <a:pt x="6793382" y="75044"/>
                  </a:lnTo>
                  <a:lnTo>
                    <a:pt x="6752171" y="92151"/>
                  </a:lnTo>
                  <a:lnTo>
                    <a:pt x="6714020" y="115557"/>
                  </a:lnTo>
                  <a:lnTo>
                    <a:pt x="6679692" y="144907"/>
                  </a:lnTo>
                  <a:lnTo>
                    <a:pt x="6650342" y="179324"/>
                  </a:lnTo>
                  <a:lnTo>
                    <a:pt x="6626974" y="217551"/>
                  </a:lnTo>
                  <a:lnTo>
                    <a:pt x="6609893" y="258838"/>
                  </a:lnTo>
                  <a:lnTo>
                    <a:pt x="6599428" y="302399"/>
                  </a:lnTo>
                  <a:lnTo>
                    <a:pt x="6595872" y="347472"/>
                  </a:lnTo>
                  <a:lnTo>
                    <a:pt x="6599428" y="392557"/>
                  </a:lnTo>
                  <a:lnTo>
                    <a:pt x="6609893" y="436118"/>
                  </a:lnTo>
                  <a:lnTo>
                    <a:pt x="6626974" y="477405"/>
                  </a:lnTo>
                  <a:lnTo>
                    <a:pt x="6650342" y="515632"/>
                  </a:lnTo>
                  <a:lnTo>
                    <a:pt x="6679692" y="550037"/>
                  </a:lnTo>
                  <a:lnTo>
                    <a:pt x="6714020" y="579399"/>
                  </a:lnTo>
                  <a:lnTo>
                    <a:pt x="6752171" y="602805"/>
                  </a:lnTo>
                  <a:lnTo>
                    <a:pt x="6793382" y="619912"/>
                  </a:lnTo>
                  <a:lnTo>
                    <a:pt x="6836867" y="630415"/>
                  </a:lnTo>
                  <a:lnTo>
                    <a:pt x="6881876" y="633984"/>
                  </a:lnTo>
                  <a:lnTo>
                    <a:pt x="8010652" y="633984"/>
                  </a:lnTo>
                  <a:lnTo>
                    <a:pt x="8055648" y="630415"/>
                  </a:lnTo>
                  <a:lnTo>
                    <a:pt x="8099133" y="619912"/>
                  </a:lnTo>
                  <a:lnTo>
                    <a:pt x="8140344" y="602805"/>
                  </a:lnTo>
                  <a:lnTo>
                    <a:pt x="8178495" y="579399"/>
                  </a:lnTo>
                  <a:lnTo>
                    <a:pt x="8212836" y="550037"/>
                  </a:lnTo>
                  <a:lnTo>
                    <a:pt x="8242173" y="515632"/>
                  </a:lnTo>
                  <a:lnTo>
                    <a:pt x="8265541" y="477405"/>
                  </a:lnTo>
                  <a:lnTo>
                    <a:pt x="8282622" y="436118"/>
                  </a:lnTo>
                  <a:lnTo>
                    <a:pt x="8293087" y="392557"/>
                  </a:lnTo>
                  <a:lnTo>
                    <a:pt x="8296656" y="347472"/>
                  </a:lnTo>
                  <a:close/>
                </a:path>
              </a:pathLst>
            </a:custGeom>
            <a:solidFill>
              <a:srgbClr val="ABABA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307585" y="3077971"/>
            <a:ext cx="122618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b="1" spc="-70" dirty="0">
                <a:latin typeface="Arial" panose="020B0604020202020204"/>
                <a:cs typeface="Arial" panose="020B0604020202020204"/>
              </a:rPr>
              <a:t>APLI</a:t>
            </a:r>
            <a:r>
              <a:rPr sz="2100" b="1" spc="-55" dirty="0">
                <a:latin typeface="Arial" panose="020B0604020202020204"/>
                <a:cs typeface="Arial" panose="020B0604020202020204"/>
              </a:rPr>
              <a:t>K</a:t>
            </a:r>
            <a:r>
              <a:rPr sz="2100" b="1" spc="-10" dirty="0">
                <a:latin typeface="Arial" panose="020B0604020202020204"/>
                <a:cs typeface="Arial" panose="020B0604020202020204"/>
              </a:rPr>
              <a:t>ASI</a:t>
            </a:r>
            <a:endParaRPr sz="2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12991" y="3827809"/>
            <a:ext cx="3803650" cy="5556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6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</a:t>
            </a:r>
            <a:r>
              <a:rPr sz="1600" b="1" spc="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6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-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PJ</a:t>
            </a:r>
            <a:r>
              <a:rPr sz="1600" b="1" spc="-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PU</a:t>
            </a:r>
            <a:r>
              <a:rPr sz="1600" b="1" spc="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16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</a:t>
            </a:r>
            <a:endParaRPr sz="16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un</a:t>
            </a: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16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2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16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80852" y="3224225"/>
            <a:ext cx="127254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50" dirty="0">
                <a:latin typeface="Arial" panose="020B0604020202020204"/>
                <a:cs typeface="Arial" panose="020B0604020202020204"/>
              </a:rPr>
              <a:t>FITUR</a:t>
            </a:r>
            <a:r>
              <a:rPr sz="1700" b="1" spc="-100" dirty="0">
                <a:latin typeface="Arial" panose="020B0604020202020204"/>
                <a:cs typeface="Arial" panose="020B0604020202020204"/>
              </a:rPr>
              <a:t> </a:t>
            </a:r>
            <a:r>
              <a:rPr sz="1700" b="1" spc="-40" dirty="0">
                <a:latin typeface="Arial" panose="020B0604020202020204"/>
                <a:cs typeface="Arial" panose="020B0604020202020204"/>
              </a:rPr>
              <a:t>B</a:t>
            </a:r>
            <a:r>
              <a:rPr sz="1700" b="1" spc="-50" dirty="0">
                <a:latin typeface="Arial" panose="020B0604020202020204"/>
                <a:cs typeface="Arial" panose="020B0604020202020204"/>
              </a:rPr>
              <a:t>A</a:t>
            </a:r>
            <a:r>
              <a:rPr sz="1700" b="1" spc="-130" dirty="0">
                <a:latin typeface="Arial" panose="020B0604020202020204"/>
                <a:cs typeface="Arial" panose="020B0604020202020204"/>
              </a:rPr>
              <a:t>R</a:t>
            </a:r>
            <a:r>
              <a:rPr sz="1700" b="1" spc="-25" dirty="0">
                <a:latin typeface="Arial" panose="020B0604020202020204"/>
                <a:cs typeface="Arial" panose="020B0604020202020204"/>
              </a:rPr>
              <a:t>U</a:t>
            </a:r>
            <a:endParaRPr sz="17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85996" y="4132834"/>
            <a:ext cx="2275205" cy="6070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44805" marR="5080" indent="-332740">
              <a:lnSpc>
                <a:spcPct val="101000"/>
              </a:lnSpc>
              <a:spcBef>
                <a:spcPts val="70"/>
              </a:spcBef>
            </a:pPr>
            <a:r>
              <a:rPr sz="1900" b="1" spc="-2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00" b="1" spc="4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900" b="1" spc="-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9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900" b="1" spc="-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900" b="1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CHAS</a:t>
            </a:r>
            <a:r>
              <a:rPr sz="1900" b="1" spc="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900" b="1" spc="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900" b="1" spc="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G/</a:t>
            </a:r>
            <a:r>
              <a:rPr sz="1900" b="1" spc="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900" b="1" spc="41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-  </a:t>
            </a:r>
            <a:r>
              <a:rPr sz="1900" b="1" spc="-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ASSIGNMENT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76600" y="5376671"/>
            <a:ext cx="9004300" cy="18415"/>
          </a:xfrm>
          <a:custGeom>
            <a:avLst/>
            <a:gdLst/>
            <a:ahLst/>
            <a:cxnLst/>
            <a:rect l="l" t="t" r="r" b="b"/>
            <a:pathLst>
              <a:path w="9004300" h="18414">
                <a:moveTo>
                  <a:pt x="0" y="18287"/>
                </a:moveTo>
                <a:lnTo>
                  <a:pt x="9003792" y="0"/>
                </a:lnTo>
              </a:path>
            </a:pathLst>
          </a:custGeom>
          <a:ln w="18288">
            <a:solidFill>
              <a:srgbClr val="ABABAE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6837426" y="5545076"/>
            <a:ext cx="7841615" cy="322770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40335" indent="-128270">
              <a:lnSpc>
                <a:spcPct val="100000"/>
              </a:lnSpc>
              <a:spcBef>
                <a:spcPts val="1305"/>
              </a:spcBef>
              <a:buFont typeface="Arial MT"/>
              <a:buChar char="•"/>
              <a:tabLst>
                <a:tab pos="140970" algn="l"/>
              </a:tabLst>
            </a:pPr>
            <a:r>
              <a:rPr sz="20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Penyempurnaan</a:t>
            </a:r>
            <a:r>
              <a:rPr sz="2000" b="1" spc="-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Kategori</a:t>
            </a:r>
            <a:r>
              <a:rPr sz="2000" b="1" spc="-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Bidang</a:t>
            </a:r>
            <a:r>
              <a:rPr sz="2000" b="1" spc="-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Usaha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40335" indent="-128270">
              <a:lnSpc>
                <a:spcPct val="100000"/>
              </a:lnSpc>
              <a:spcBef>
                <a:spcPts val="1205"/>
              </a:spcBef>
              <a:buFont typeface="Arial MT"/>
              <a:buChar char="•"/>
              <a:tabLst>
                <a:tab pos="140970" algn="l"/>
              </a:tabLst>
            </a:pPr>
            <a:r>
              <a:rPr sz="20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Pembatasan</a:t>
            </a:r>
            <a:r>
              <a:rPr sz="20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Pesanan</a:t>
            </a:r>
            <a:r>
              <a:rPr sz="2000" b="1" spc="-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terkait</a:t>
            </a:r>
            <a:r>
              <a:rPr sz="2000" b="1" spc="-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skala</a:t>
            </a:r>
            <a:r>
              <a:rPr sz="2000" b="1" spc="-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usaha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40335" marR="5080" indent="-128270">
              <a:lnSpc>
                <a:spcPts val="3600"/>
              </a:lnSpc>
              <a:spcBef>
                <a:spcPts val="320"/>
              </a:spcBef>
              <a:buFont typeface="Arial MT"/>
              <a:buChar char="•"/>
              <a:tabLst>
                <a:tab pos="140970" algn="l"/>
              </a:tabLst>
            </a:pPr>
            <a:r>
              <a:rPr sz="20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Update</a:t>
            </a:r>
            <a:r>
              <a:rPr sz="20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persyaratan</a:t>
            </a:r>
            <a:r>
              <a:rPr sz="2000" b="1" spc="-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legalitas</a:t>
            </a:r>
            <a:r>
              <a:rPr sz="2000" b="1" spc="-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usaha</a:t>
            </a:r>
            <a:r>
              <a:rPr sz="20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(NPWP</a:t>
            </a:r>
            <a:r>
              <a:rPr sz="2000" b="1" spc="-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menggunakan </a:t>
            </a:r>
            <a:r>
              <a:rPr sz="2000" b="1" spc="-5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NIK)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40335" indent="-128270">
              <a:lnSpc>
                <a:spcPct val="100000"/>
              </a:lnSpc>
              <a:spcBef>
                <a:spcPts val="880"/>
              </a:spcBef>
              <a:buFont typeface="Arial MT"/>
              <a:buChar char="•"/>
              <a:tabLst>
                <a:tab pos="140970" algn="l"/>
              </a:tabLst>
            </a:pPr>
            <a:r>
              <a:rPr sz="20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Penyesuaian</a:t>
            </a:r>
            <a:r>
              <a:rPr sz="2000" b="1" spc="-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persyaratan</a:t>
            </a:r>
            <a:r>
              <a:rPr sz="2000" b="1" spc="-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pendaftaran</a:t>
            </a:r>
            <a:r>
              <a:rPr sz="2000" b="1" spc="-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sebagai</a:t>
            </a:r>
            <a:r>
              <a:rPr sz="2000" b="1" spc="-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penyedia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40335">
              <a:lnSpc>
                <a:spcPct val="100000"/>
              </a:lnSpc>
              <a:spcBef>
                <a:spcPts val="1200"/>
              </a:spcBef>
            </a:pPr>
            <a:r>
              <a:rPr sz="20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2000" b="1" spc="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20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2000" b="1" spc="-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20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40335" indent="-128270">
              <a:lnSpc>
                <a:spcPct val="100000"/>
              </a:lnSpc>
              <a:spcBef>
                <a:spcPts val="1205"/>
              </a:spcBef>
              <a:buFont typeface="Arial MT"/>
              <a:buChar char="•"/>
              <a:tabLst>
                <a:tab pos="140970" algn="l"/>
              </a:tabLst>
            </a:pPr>
            <a:r>
              <a:rPr sz="20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Penjaringan</a:t>
            </a:r>
            <a:r>
              <a:rPr sz="2000" b="1" spc="-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penyedia</a:t>
            </a:r>
            <a:r>
              <a:rPr sz="20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baru</a:t>
            </a:r>
            <a:r>
              <a:rPr sz="2000" b="1" spc="-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berdasarkan</a:t>
            </a:r>
            <a:r>
              <a:rPr sz="2000" b="1" spc="-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dari</a:t>
            </a:r>
            <a:r>
              <a:rPr sz="2000" b="1" spc="-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data</a:t>
            </a:r>
            <a:r>
              <a:rPr sz="20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-7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OSS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79365" y="6935165"/>
            <a:ext cx="681990" cy="370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50" b="1" spc="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2250" b="1" spc="-1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2250" b="1" spc="1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endParaRPr sz="225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2991" y="4719955"/>
            <a:ext cx="378460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16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6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ng</a:t>
            </a:r>
            <a:r>
              <a:rPr sz="1600" b="1" spc="-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</a:t>
            </a:r>
            <a:r>
              <a:rPr sz="1600" b="1" spc="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1600" b="1" spc="5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600" b="1" spc="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16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6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6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6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1600" b="1" spc="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600" b="1" spc="-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600" b="1" spc="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1600" b="1" spc="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</a:t>
            </a:r>
            <a:r>
              <a:rPr sz="1600" b="1" spc="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6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16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endParaRPr sz="16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06165" y="3127075"/>
            <a:ext cx="11076940" cy="3044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76395" marR="5080" indent="-4164330">
              <a:lnSpc>
                <a:spcPct val="150000"/>
              </a:lnSpc>
              <a:spcBef>
                <a:spcPts val="100"/>
              </a:spcBef>
            </a:pPr>
            <a:r>
              <a:rPr sz="6600" spc="-13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DAFTAR</a:t>
            </a:r>
            <a:r>
              <a:rPr sz="6600" spc="-43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600" spc="-1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REKANAN</a:t>
            </a:r>
            <a:r>
              <a:rPr sz="6600" spc="-43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6600" spc="52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6600" spc="5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AMPU  </a:t>
            </a:r>
            <a:r>
              <a:rPr sz="6600" spc="4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(DRM)</a:t>
            </a:r>
            <a:endParaRPr sz="6600">
              <a:latin typeface="Arial" panose="020B0604020202020204"/>
              <a:cs typeface="Arial" panose="020B060402020202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454128" y="0"/>
            <a:ext cx="5833872" cy="25697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1595" cy="262166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10037064"/>
            <a:ext cx="18288000" cy="250190"/>
            <a:chOff x="0" y="10037064"/>
            <a:chExt cx="18288000" cy="250190"/>
          </a:xfrm>
        </p:grpSpPr>
        <p:sp>
          <p:nvSpPr>
            <p:cNvPr id="6" name="object 6"/>
            <p:cNvSpPr/>
            <p:nvPr/>
          </p:nvSpPr>
          <p:spPr>
            <a:xfrm>
              <a:off x="0" y="10037064"/>
              <a:ext cx="18288000" cy="250190"/>
            </a:xfrm>
            <a:custGeom>
              <a:avLst/>
              <a:gdLst/>
              <a:ahLst/>
              <a:cxnLst/>
              <a:rect l="l" t="t" r="r" b="b"/>
              <a:pathLst>
                <a:path w="18288000" h="250190">
                  <a:moveTo>
                    <a:pt x="18287999" y="0"/>
                  </a:moveTo>
                  <a:lnTo>
                    <a:pt x="0" y="0"/>
                  </a:lnTo>
                  <a:lnTo>
                    <a:pt x="0" y="249933"/>
                  </a:lnTo>
                  <a:lnTo>
                    <a:pt x="18287999" y="249933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958324" y="10037064"/>
              <a:ext cx="14371955" cy="250190"/>
            </a:xfrm>
            <a:custGeom>
              <a:avLst/>
              <a:gdLst/>
              <a:ahLst/>
              <a:cxnLst/>
              <a:rect l="l" t="t" r="r" b="b"/>
              <a:pathLst>
                <a:path w="14371955" h="250190">
                  <a:moveTo>
                    <a:pt x="14023990" y="0"/>
                  </a:moveTo>
                  <a:lnTo>
                    <a:pt x="347360" y="0"/>
                  </a:lnTo>
                  <a:lnTo>
                    <a:pt x="301296" y="2861"/>
                  </a:lnTo>
                  <a:lnTo>
                    <a:pt x="256942" y="11217"/>
                  </a:lnTo>
                  <a:lnTo>
                    <a:pt x="214641" y="24722"/>
                  </a:lnTo>
                  <a:lnTo>
                    <a:pt x="174738" y="43032"/>
                  </a:lnTo>
                  <a:lnTo>
                    <a:pt x="137576" y="65804"/>
                  </a:lnTo>
                  <a:lnTo>
                    <a:pt x="103499" y="92693"/>
                  </a:lnTo>
                  <a:lnTo>
                    <a:pt x="72850" y="123355"/>
                  </a:lnTo>
                  <a:lnTo>
                    <a:pt x="45973" y="157446"/>
                  </a:lnTo>
                  <a:lnTo>
                    <a:pt x="23212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14371350" y="249933"/>
                  </a:lnTo>
                  <a:lnTo>
                    <a:pt x="14348137" y="194621"/>
                  </a:lnTo>
                  <a:lnTo>
                    <a:pt x="14325376" y="157446"/>
                  </a:lnTo>
                  <a:lnTo>
                    <a:pt x="14298500" y="123355"/>
                  </a:lnTo>
                  <a:lnTo>
                    <a:pt x="14267851" y="92693"/>
                  </a:lnTo>
                  <a:lnTo>
                    <a:pt x="14233774" y="65804"/>
                  </a:lnTo>
                  <a:lnTo>
                    <a:pt x="14196612" y="43032"/>
                  </a:lnTo>
                  <a:lnTo>
                    <a:pt x="14156708" y="24722"/>
                  </a:lnTo>
                  <a:lnTo>
                    <a:pt x="14114408" y="11217"/>
                  </a:lnTo>
                  <a:lnTo>
                    <a:pt x="14070054" y="2861"/>
                  </a:lnTo>
                  <a:lnTo>
                    <a:pt x="14023990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87579" y="10037064"/>
              <a:ext cx="9512935" cy="250190"/>
            </a:xfrm>
            <a:custGeom>
              <a:avLst/>
              <a:gdLst/>
              <a:ahLst/>
              <a:cxnLst/>
              <a:rect l="l" t="t" r="r" b="b"/>
              <a:pathLst>
                <a:path w="9512935" h="250190">
                  <a:moveTo>
                    <a:pt x="9165606" y="0"/>
                  </a:moveTo>
                  <a:lnTo>
                    <a:pt x="347234" y="0"/>
                  </a:lnTo>
                  <a:lnTo>
                    <a:pt x="301197" y="2861"/>
                  </a:lnTo>
                  <a:lnTo>
                    <a:pt x="256866" y="11217"/>
                  </a:lnTo>
                  <a:lnTo>
                    <a:pt x="214585" y="24722"/>
                  </a:lnTo>
                  <a:lnTo>
                    <a:pt x="174697" y="43032"/>
                  </a:lnTo>
                  <a:lnTo>
                    <a:pt x="137548" y="65804"/>
                  </a:lnTo>
                  <a:lnTo>
                    <a:pt x="103480" y="92693"/>
                  </a:lnTo>
                  <a:lnTo>
                    <a:pt x="72838" y="123355"/>
                  </a:lnTo>
                  <a:lnTo>
                    <a:pt x="45967" y="157446"/>
                  </a:lnTo>
                  <a:lnTo>
                    <a:pt x="23210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9512840" y="249933"/>
                  </a:lnTo>
                  <a:lnTo>
                    <a:pt x="9489630" y="194621"/>
                  </a:lnTo>
                  <a:lnTo>
                    <a:pt x="9466873" y="157446"/>
                  </a:lnTo>
                  <a:lnTo>
                    <a:pt x="9440001" y="123355"/>
                  </a:lnTo>
                  <a:lnTo>
                    <a:pt x="9409360" y="92693"/>
                  </a:lnTo>
                  <a:lnTo>
                    <a:pt x="9375292" y="65804"/>
                  </a:lnTo>
                  <a:lnTo>
                    <a:pt x="9338143" y="43032"/>
                  </a:lnTo>
                  <a:lnTo>
                    <a:pt x="9298255" y="24722"/>
                  </a:lnTo>
                  <a:lnTo>
                    <a:pt x="9255974" y="11217"/>
                  </a:lnTo>
                  <a:lnTo>
                    <a:pt x="9211643" y="2861"/>
                  </a:lnTo>
                  <a:lnTo>
                    <a:pt x="9165606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3934" y="906221"/>
            <a:ext cx="1020953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800" spc="-50" dirty="0"/>
              <a:t>PENDAFTARAN</a:t>
            </a:r>
            <a:r>
              <a:rPr sz="4800" spc="-25" dirty="0"/>
              <a:t> AKUN</a:t>
            </a:r>
            <a:endParaRPr sz="4800"/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7079615" algn="l"/>
              </a:tabLst>
            </a:pPr>
            <a:r>
              <a:rPr sz="4800" spc="-85" dirty="0"/>
              <a:t>DAFTAR</a:t>
            </a:r>
            <a:r>
              <a:rPr sz="4800" spc="35" dirty="0"/>
              <a:t> </a:t>
            </a:r>
            <a:r>
              <a:rPr sz="4800" dirty="0"/>
              <a:t>REKANAN</a:t>
            </a:r>
            <a:r>
              <a:rPr sz="4800" spc="15" dirty="0"/>
              <a:t> </a:t>
            </a:r>
            <a:r>
              <a:rPr sz="4800" spc="-5" dirty="0"/>
              <a:t>MAMPU	</a:t>
            </a:r>
            <a:r>
              <a:rPr sz="4800" dirty="0"/>
              <a:t>(DRM)</a:t>
            </a:r>
            <a:r>
              <a:rPr sz="4800" spc="-60" dirty="0"/>
              <a:t> </a:t>
            </a:r>
            <a:r>
              <a:rPr sz="4800" dirty="0"/>
              <a:t>UGM</a:t>
            </a:r>
            <a:endParaRPr sz="48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468369" y="2867024"/>
            <a:ext cx="11351260" cy="6681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90"/>
              </a:spcBef>
            </a:pPr>
            <a:r>
              <a:rPr sz="3200" b="1" spc="-5" dirty="0">
                <a:latin typeface="Calibri" panose="020F0502020204030204"/>
                <a:cs typeface="Calibri" panose="020F0502020204030204"/>
              </a:rPr>
              <a:t>BERKAS</a:t>
            </a:r>
            <a:r>
              <a:rPr sz="32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80" dirty="0">
                <a:latin typeface="Calibri" panose="020F0502020204030204"/>
                <a:cs typeface="Calibri" panose="020F0502020204030204"/>
              </a:rPr>
              <a:t>PERSYARATAN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725805">
              <a:lnSpc>
                <a:spcPct val="100000"/>
              </a:lnSpc>
              <a:spcBef>
                <a:spcPts val="10"/>
              </a:spcBef>
            </a:pPr>
            <a:endParaRPr sz="2550">
              <a:latin typeface="Calibri" panose="020F0502020204030204"/>
              <a:cs typeface="Calibri" panose="020F0502020204030204"/>
            </a:endParaRPr>
          </a:p>
          <a:p>
            <a:pPr marL="738505">
              <a:lnSpc>
                <a:spcPct val="100000"/>
              </a:lnSpc>
            </a:pPr>
            <a:r>
              <a:rPr sz="3200" b="1" spc="-10" dirty="0">
                <a:latin typeface="Calibri" panose="020F0502020204030204"/>
                <a:cs typeface="Calibri" panose="020F0502020204030204"/>
              </a:rPr>
              <a:t>1.</a:t>
            </a:r>
            <a:r>
              <a:rPr sz="32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5" dirty="0">
                <a:latin typeface="Calibri" panose="020F0502020204030204"/>
                <a:cs typeface="Calibri" panose="020F0502020204030204"/>
              </a:rPr>
              <a:t>Usaha</a:t>
            </a:r>
            <a:r>
              <a:rPr sz="3200" b="1" spc="-25" dirty="0">
                <a:latin typeface="Calibri" panose="020F0502020204030204"/>
                <a:cs typeface="Calibri" panose="020F0502020204030204"/>
              </a:rPr>
              <a:t> Perseorangan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1195705" indent="-457835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15" dirty="0"/>
              <a:t>Kartu</a:t>
            </a:r>
            <a:r>
              <a:rPr sz="2600" spc="5" dirty="0"/>
              <a:t> </a:t>
            </a:r>
            <a:r>
              <a:rPr sz="2600" spc="-40" dirty="0"/>
              <a:t>Tanda</a:t>
            </a:r>
            <a:r>
              <a:rPr sz="2600" spc="-15" dirty="0"/>
              <a:t> </a:t>
            </a:r>
            <a:r>
              <a:rPr sz="2600" spc="-10" dirty="0"/>
              <a:t>Penduduk</a:t>
            </a:r>
            <a:r>
              <a:rPr sz="2600" spc="-45" dirty="0"/>
              <a:t> </a:t>
            </a:r>
            <a:r>
              <a:rPr sz="2600" spc="-5" dirty="0"/>
              <a:t>(KTP)</a:t>
            </a:r>
            <a:r>
              <a:rPr sz="2600" spc="-30" dirty="0"/>
              <a:t> </a:t>
            </a:r>
            <a:r>
              <a:rPr sz="2600" spc="-10" dirty="0"/>
              <a:t>Pemilik</a:t>
            </a:r>
            <a:r>
              <a:rPr sz="2600" spc="5" dirty="0"/>
              <a:t> </a:t>
            </a:r>
            <a:r>
              <a:rPr sz="2600" spc="-10" dirty="0"/>
              <a:t>Usaha;</a:t>
            </a:r>
            <a:endParaRPr sz="2600"/>
          </a:p>
          <a:p>
            <a:pPr marL="1195705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5" dirty="0"/>
              <a:t>Nomor</a:t>
            </a:r>
            <a:r>
              <a:rPr sz="2600" spc="10" dirty="0"/>
              <a:t> </a:t>
            </a:r>
            <a:r>
              <a:rPr sz="2600" spc="-35" dirty="0"/>
              <a:t>Pokok</a:t>
            </a:r>
            <a:r>
              <a:rPr sz="2600" spc="25" dirty="0"/>
              <a:t> </a:t>
            </a:r>
            <a:r>
              <a:rPr sz="2600" spc="-25" dirty="0"/>
              <a:t>Wajib</a:t>
            </a:r>
            <a:r>
              <a:rPr sz="2600" spc="10" dirty="0"/>
              <a:t> </a:t>
            </a:r>
            <a:r>
              <a:rPr sz="2600" spc="-15" dirty="0"/>
              <a:t>Pajak</a:t>
            </a:r>
            <a:r>
              <a:rPr sz="2600" spc="10" dirty="0"/>
              <a:t> </a:t>
            </a:r>
            <a:r>
              <a:rPr sz="2600" spc="-5" dirty="0"/>
              <a:t>(NPWP) </a:t>
            </a:r>
            <a:r>
              <a:rPr sz="2600" spc="-10" dirty="0"/>
              <a:t>Pemilik</a:t>
            </a:r>
            <a:r>
              <a:rPr sz="2600" spc="-20" dirty="0"/>
              <a:t> </a:t>
            </a:r>
            <a:r>
              <a:rPr sz="2600" spc="-10" dirty="0"/>
              <a:t>Usaha;</a:t>
            </a:r>
            <a:r>
              <a:rPr sz="2600" spc="15" dirty="0"/>
              <a:t> </a:t>
            </a:r>
            <a:r>
              <a:rPr sz="2600" spc="-15" dirty="0"/>
              <a:t>*jika</a:t>
            </a:r>
            <a:r>
              <a:rPr sz="2600" spc="35" dirty="0"/>
              <a:t> </a:t>
            </a:r>
            <a:r>
              <a:rPr sz="2600" spc="-5" dirty="0"/>
              <a:t>ada</a:t>
            </a:r>
            <a:endParaRPr sz="2600"/>
          </a:p>
          <a:p>
            <a:pPr marL="1195705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5" dirty="0"/>
              <a:t>Nomor</a:t>
            </a:r>
            <a:r>
              <a:rPr sz="2600" spc="10" dirty="0"/>
              <a:t> </a:t>
            </a:r>
            <a:r>
              <a:rPr sz="2600" spc="-5" dirty="0"/>
              <a:t>Induk</a:t>
            </a:r>
            <a:r>
              <a:rPr sz="2600" spc="10" dirty="0"/>
              <a:t> </a:t>
            </a:r>
            <a:r>
              <a:rPr sz="2600" spc="-5" dirty="0"/>
              <a:t>Berusaha Berbasis</a:t>
            </a:r>
            <a:r>
              <a:rPr sz="2600" spc="-25" dirty="0"/>
              <a:t> </a:t>
            </a:r>
            <a:r>
              <a:rPr sz="2600" spc="-30" dirty="0"/>
              <a:t>Resiko</a:t>
            </a:r>
            <a:r>
              <a:rPr sz="2600" spc="5" dirty="0"/>
              <a:t> </a:t>
            </a:r>
            <a:r>
              <a:rPr sz="2600" spc="-5" dirty="0"/>
              <a:t>(NIB);</a:t>
            </a:r>
            <a:r>
              <a:rPr sz="2600" spc="-10" dirty="0"/>
              <a:t> </a:t>
            </a:r>
            <a:endParaRPr sz="2600"/>
          </a:p>
          <a:p>
            <a:pPr marL="1195705" marR="5080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15" dirty="0"/>
              <a:t>Surat</a:t>
            </a:r>
            <a:r>
              <a:rPr sz="2600" dirty="0"/>
              <a:t> </a:t>
            </a:r>
            <a:r>
              <a:rPr sz="2600" spc="-25" dirty="0"/>
              <a:t>Keterangan</a:t>
            </a:r>
            <a:r>
              <a:rPr sz="2600" dirty="0"/>
              <a:t> </a:t>
            </a:r>
            <a:r>
              <a:rPr sz="2600" spc="-10" dirty="0"/>
              <a:t>Domisili</a:t>
            </a:r>
            <a:r>
              <a:rPr sz="2600" spc="45" dirty="0"/>
              <a:t> </a:t>
            </a:r>
            <a:r>
              <a:rPr sz="2600" spc="-10" dirty="0"/>
              <a:t>Usaha</a:t>
            </a:r>
            <a:r>
              <a:rPr sz="2600" spc="15" dirty="0"/>
              <a:t> </a:t>
            </a:r>
            <a:r>
              <a:rPr sz="2600" spc="-15" dirty="0"/>
              <a:t>yang</a:t>
            </a:r>
            <a:r>
              <a:rPr sz="2600" spc="15" dirty="0"/>
              <a:t> </a:t>
            </a:r>
            <a:r>
              <a:rPr sz="2600" spc="-10" dirty="0"/>
              <a:t>diterbitkan</a:t>
            </a:r>
            <a:r>
              <a:rPr sz="2600" dirty="0"/>
              <a:t> </a:t>
            </a:r>
            <a:r>
              <a:rPr sz="2600" spc="-5" dirty="0"/>
              <a:t>oleh</a:t>
            </a:r>
            <a:r>
              <a:rPr sz="2600" spc="15" dirty="0"/>
              <a:t> </a:t>
            </a:r>
            <a:r>
              <a:rPr sz="2600" spc="-40" dirty="0"/>
              <a:t>RT/RW</a:t>
            </a:r>
            <a:r>
              <a:rPr sz="2600" spc="-20" dirty="0"/>
              <a:t> </a:t>
            </a:r>
            <a:r>
              <a:rPr sz="2600" spc="-5" dirty="0"/>
              <a:t>dan</a:t>
            </a:r>
            <a:r>
              <a:rPr sz="2600" dirty="0"/>
              <a:t> </a:t>
            </a:r>
            <a:r>
              <a:rPr sz="2600" spc="-25" dirty="0"/>
              <a:t>diketahui </a:t>
            </a:r>
            <a:r>
              <a:rPr sz="2600" spc="-575" dirty="0"/>
              <a:t> </a:t>
            </a:r>
            <a:r>
              <a:rPr sz="2600" spc="-5" dirty="0"/>
              <a:t>oleh</a:t>
            </a:r>
            <a:r>
              <a:rPr sz="2600" spc="-10" dirty="0"/>
              <a:t> </a:t>
            </a:r>
            <a:r>
              <a:rPr sz="2600" spc="-15" dirty="0"/>
              <a:t>Pemerintah</a:t>
            </a:r>
            <a:r>
              <a:rPr sz="2600" spc="-5" dirty="0"/>
              <a:t> </a:t>
            </a:r>
            <a:r>
              <a:rPr sz="2600" spc="-10" dirty="0"/>
              <a:t>Desa/Kalurahan;</a:t>
            </a:r>
            <a:endParaRPr sz="2600"/>
          </a:p>
          <a:p>
            <a:pPr marL="725805">
              <a:lnSpc>
                <a:spcPct val="100000"/>
              </a:lnSpc>
              <a:spcBef>
                <a:spcPts val="50"/>
              </a:spcBef>
            </a:pPr>
            <a:endParaRPr sz="2500"/>
          </a:p>
          <a:p>
            <a:pPr marL="738505">
              <a:lnSpc>
                <a:spcPct val="100000"/>
              </a:lnSpc>
            </a:pPr>
            <a:r>
              <a:rPr sz="3200" b="1" spc="-10" dirty="0">
                <a:latin typeface="Calibri" panose="020F0502020204030204"/>
                <a:cs typeface="Calibri" panose="020F0502020204030204"/>
              </a:rPr>
              <a:t>2.</a:t>
            </a:r>
            <a:r>
              <a:rPr sz="32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5" dirty="0">
                <a:latin typeface="Calibri" panose="020F0502020204030204"/>
                <a:cs typeface="Calibri" panose="020F0502020204030204"/>
              </a:rPr>
              <a:t>Perusahaan</a:t>
            </a:r>
            <a:r>
              <a:rPr sz="3200" b="1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10" dirty="0">
                <a:latin typeface="Calibri" panose="020F0502020204030204"/>
                <a:cs typeface="Calibri" panose="020F0502020204030204"/>
              </a:rPr>
              <a:t>Berbadan</a:t>
            </a:r>
            <a:r>
              <a:rPr sz="3200" b="1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20" dirty="0">
                <a:latin typeface="Calibri" panose="020F0502020204030204"/>
                <a:cs typeface="Calibri" panose="020F0502020204030204"/>
              </a:rPr>
              <a:t>Hukum</a:t>
            </a:r>
            <a:r>
              <a:rPr sz="32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3200" b="1" spc="-35" dirty="0">
                <a:latin typeface="Calibri" panose="020F0502020204030204"/>
                <a:cs typeface="Calibri" panose="020F0502020204030204"/>
              </a:rPr>
              <a:t>(CV/PT/Koperasi)</a:t>
            </a:r>
            <a:endParaRPr sz="3200">
              <a:latin typeface="Calibri" panose="020F0502020204030204"/>
              <a:cs typeface="Calibri" panose="020F0502020204030204"/>
            </a:endParaRPr>
          </a:p>
          <a:p>
            <a:pPr marL="1195705" indent="-457835">
              <a:lnSpc>
                <a:spcPct val="100000"/>
              </a:lnSpc>
              <a:spcBef>
                <a:spcPts val="25"/>
              </a:spcBef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15" dirty="0"/>
              <a:t>Kartu</a:t>
            </a:r>
            <a:r>
              <a:rPr sz="2600" spc="5" dirty="0"/>
              <a:t> </a:t>
            </a:r>
            <a:r>
              <a:rPr sz="2600" spc="-40" dirty="0"/>
              <a:t>Tanda</a:t>
            </a:r>
            <a:r>
              <a:rPr sz="2600" spc="-5" dirty="0"/>
              <a:t> </a:t>
            </a:r>
            <a:r>
              <a:rPr sz="2600" spc="-10" dirty="0"/>
              <a:t>Penduduk</a:t>
            </a:r>
            <a:r>
              <a:rPr sz="2600" spc="-40" dirty="0"/>
              <a:t> </a:t>
            </a:r>
            <a:r>
              <a:rPr sz="2600" spc="-5" dirty="0"/>
              <a:t>(KTP)</a:t>
            </a:r>
            <a:r>
              <a:rPr sz="2600" spc="-35" dirty="0"/>
              <a:t> </a:t>
            </a:r>
            <a:r>
              <a:rPr sz="2600" spc="-5" dirty="0"/>
              <a:t>Pimpinan </a:t>
            </a:r>
            <a:r>
              <a:rPr sz="2600" spc="-10" dirty="0"/>
              <a:t>Perusahaan;</a:t>
            </a:r>
            <a:endParaRPr sz="2600"/>
          </a:p>
          <a:p>
            <a:pPr marL="1195705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25" dirty="0"/>
              <a:t>Akta</a:t>
            </a:r>
            <a:r>
              <a:rPr sz="2600" spc="30" dirty="0"/>
              <a:t> </a:t>
            </a:r>
            <a:r>
              <a:rPr sz="2600" spc="-10" dirty="0"/>
              <a:t>Pendirian</a:t>
            </a:r>
            <a:r>
              <a:rPr sz="2600" spc="-35" dirty="0"/>
              <a:t> </a:t>
            </a:r>
            <a:r>
              <a:rPr sz="2600" spc="-10" dirty="0"/>
              <a:t>Perusahaan;</a:t>
            </a:r>
            <a:endParaRPr sz="2600"/>
          </a:p>
          <a:p>
            <a:pPr marL="1195705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25" dirty="0"/>
              <a:t>Akta</a:t>
            </a:r>
            <a:r>
              <a:rPr sz="2600" spc="40" dirty="0"/>
              <a:t> </a:t>
            </a:r>
            <a:r>
              <a:rPr sz="2600" spc="-10" dirty="0"/>
              <a:t>Perubahan</a:t>
            </a:r>
            <a:r>
              <a:rPr sz="2600" spc="-25" dirty="0"/>
              <a:t> </a:t>
            </a:r>
            <a:r>
              <a:rPr sz="2600" spc="-40" dirty="0"/>
              <a:t>Terakhir</a:t>
            </a:r>
            <a:r>
              <a:rPr sz="2600" dirty="0"/>
              <a:t> </a:t>
            </a:r>
            <a:r>
              <a:rPr sz="2600" spc="-10" dirty="0"/>
              <a:t>Perusahaan;</a:t>
            </a:r>
            <a:r>
              <a:rPr sz="2600" spc="-5" dirty="0"/>
              <a:t> </a:t>
            </a:r>
            <a:r>
              <a:rPr sz="2600" spc="-15" dirty="0"/>
              <a:t>*jika</a:t>
            </a:r>
            <a:r>
              <a:rPr sz="2600" spc="20" dirty="0"/>
              <a:t> </a:t>
            </a:r>
            <a:r>
              <a:rPr sz="2600" spc="-5" dirty="0"/>
              <a:t>ada</a:t>
            </a:r>
            <a:endParaRPr sz="2600"/>
          </a:p>
          <a:p>
            <a:pPr marL="1195705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5" dirty="0"/>
              <a:t>Nomor</a:t>
            </a:r>
            <a:r>
              <a:rPr sz="2600" spc="5" dirty="0"/>
              <a:t> </a:t>
            </a:r>
            <a:r>
              <a:rPr sz="2600" spc="-35" dirty="0"/>
              <a:t>Pokok</a:t>
            </a:r>
            <a:r>
              <a:rPr sz="2600" spc="20" dirty="0"/>
              <a:t> </a:t>
            </a:r>
            <a:r>
              <a:rPr sz="2600" spc="-25" dirty="0"/>
              <a:t>Wajib</a:t>
            </a:r>
            <a:r>
              <a:rPr sz="2600" spc="10" dirty="0"/>
              <a:t> </a:t>
            </a:r>
            <a:r>
              <a:rPr sz="2600" spc="-15" dirty="0"/>
              <a:t>Pajak</a:t>
            </a:r>
            <a:r>
              <a:rPr sz="2600" spc="5" dirty="0"/>
              <a:t> </a:t>
            </a:r>
            <a:r>
              <a:rPr sz="2600" spc="-5" dirty="0"/>
              <a:t>(NPWP)</a:t>
            </a:r>
            <a:r>
              <a:rPr sz="2600" spc="-10" dirty="0"/>
              <a:t> Perusahaan;</a:t>
            </a:r>
            <a:endParaRPr sz="2600"/>
          </a:p>
          <a:p>
            <a:pPr marL="1195705" indent="-457835">
              <a:lnSpc>
                <a:spcPct val="100000"/>
              </a:lnSpc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15" dirty="0"/>
              <a:t>Surat</a:t>
            </a:r>
            <a:r>
              <a:rPr sz="2600" dirty="0"/>
              <a:t> </a:t>
            </a:r>
            <a:r>
              <a:rPr sz="2600" spc="-10" dirty="0"/>
              <a:t>Pengukuhan</a:t>
            </a:r>
            <a:r>
              <a:rPr sz="2600" spc="-55" dirty="0"/>
              <a:t> </a:t>
            </a:r>
            <a:r>
              <a:rPr sz="2600" spc="-10" dirty="0"/>
              <a:t>Pengusaha</a:t>
            </a:r>
            <a:r>
              <a:rPr sz="2600" spc="-5" dirty="0"/>
              <a:t> </a:t>
            </a:r>
            <a:r>
              <a:rPr sz="2600" spc="-20" dirty="0"/>
              <a:t>Kena</a:t>
            </a:r>
            <a:r>
              <a:rPr sz="2600" spc="-5" dirty="0"/>
              <a:t> </a:t>
            </a:r>
            <a:r>
              <a:rPr sz="2600" spc="-15" dirty="0"/>
              <a:t>Pajak</a:t>
            </a:r>
            <a:r>
              <a:rPr sz="2600" spc="15" dirty="0"/>
              <a:t> </a:t>
            </a:r>
            <a:r>
              <a:rPr sz="2600" spc="-5" dirty="0"/>
              <a:t>(SPPKP)</a:t>
            </a:r>
            <a:r>
              <a:rPr sz="2600" spc="-30" dirty="0"/>
              <a:t> </a:t>
            </a:r>
            <a:r>
              <a:rPr sz="2600" spc="-15" dirty="0"/>
              <a:t>*jika</a:t>
            </a:r>
            <a:r>
              <a:rPr sz="2600" spc="40" dirty="0"/>
              <a:t> </a:t>
            </a:r>
            <a:r>
              <a:rPr sz="2600" spc="-5" dirty="0"/>
              <a:t>ada</a:t>
            </a:r>
            <a:endParaRPr sz="2600"/>
          </a:p>
          <a:p>
            <a:pPr marL="1195705" indent="-45783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1195705" algn="l"/>
                <a:tab pos="1196340" algn="l"/>
              </a:tabLst>
            </a:pPr>
            <a:r>
              <a:rPr sz="2600" spc="-5" dirty="0"/>
              <a:t>Nomor</a:t>
            </a:r>
            <a:r>
              <a:rPr sz="2600" spc="10" dirty="0"/>
              <a:t> </a:t>
            </a:r>
            <a:r>
              <a:rPr sz="2600" spc="-5" dirty="0"/>
              <a:t>Induk</a:t>
            </a:r>
            <a:r>
              <a:rPr sz="2600" spc="5" dirty="0"/>
              <a:t> </a:t>
            </a:r>
            <a:r>
              <a:rPr sz="2600" spc="-5" dirty="0"/>
              <a:t>Berusaha</a:t>
            </a:r>
            <a:r>
              <a:rPr sz="2600" spc="-10" dirty="0"/>
              <a:t> </a:t>
            </a:r>
            <a:r>
              <a:rPr sz="2600" spc="-5" dirty="0"/>
              <a:t>Berbasis</a:t>
            </a:r>
            <a:r>
              <a:rPr sz="2600" spc="-30" dirty="0"/>
              <a:t> Resiko</a:t>
            </a:r>
            <a:r>
              <a:rPr sz="2600" dirty="0"/>
              <a:t> </a:t>
            </a:r>
            <a:r>
              <a:rPr sz="2600" spc="-5" dirty="0"/>
              <a:t>(NIB);</a:t>
            </a:r>
            <a:endParaRPr sz="2600"/>
          </a:p>
        </p:txBody>
      </p:sp>
      <p:grpSp>
        <p:nvGrpSpPr>
          <p:cNvPr id="4" name="object 4"/>
          <p:cNvGrpSpPr/>
          <p:nvPr/>
        </p:nvGrpSpPr>
        <p:grpSpPr>
          <a:xfrm>
            <a:off x="0" y="10037064"/>
            <a:ext cx="18288000" cy="250190"/>
            <a:chOff x="0" y="10037064"/>
            <a:chExt cx="18288000" cy="250190"/>
          </a:xfrm>
        </p:grpSpPr>
        <p:sp>
          <p:nvSpPr>
            <p:cNvPr id="5" name="object 5"/>
            <p:cNvSpPr/>
            <p:nvPr/>
          </p:nvSpPr>
          <p:spPr>
            <a:xfrm>
              <a:off x="0" y="10037064"/>
              <a:ext cx="18288000" cy="250190"/>
            </a:xfrm>
            <a:custGeom>
              <a:avLst/>
              <a:gdLst/>
              <a:ahLst/>
              <a:cxnLst/>
              <a:rect l="l" t="t" r="r" b="b"/>
              <a:pathLst>
                <a:path w="18288000" h="250190">
                  <a:moveTo>
                    <a:pt x="18287999" y="0"/>
                  </a:moveTo>
                  <a:lnTo>
                    <a:pt x="0" y="0"/>
                  </a:lnTo>
                  <a:lnTo>
                    <a:pt x="0" y="249933"/>
                  </a:lnTo>
                  <a:lnTo>
                    <a:pt x="18287999" y="249933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958324" y="10037064"/>
              <a:ext cx="14371955" cy="250190"/>
            </a:xfrm>
            <a:custGeom>
              <a:avLst/>
              <a:gdLst/>
              <a:ahLst/>
              <a:cxnLst/>
              <a:rect l="l" t="t" r="r" b="b"/>
              <a:pathLst>
                <a:path w="14371955" h="250190">
                  <a:moveTo>
                    <a:pt x="14023990" y="0"/>
                  </a:moveTo>
                  <a:lnTo>
                    <a:pt x="347360" y="0"/>
                  </a:lnTo>
                  <a:lnTo>
                    <a:pt x="301296" y="2861"/>
                  </a:lnTo>
                  <a:lnTo>
                    <a:pt x="256942" y="11217"/>
                  </a:lnTo>
                  <a:lnTo>
                    <a:pt x="214641" y="24722"/>
                  </a:lnTo>
                  <a:lnTo>
                    <a:pt x="174738" y="43032"/>
                  </a:lnTo>
                  <a:lnTo>
                    <a:pt x="137576" y="65804"/>
                  </a:lnTo>
                  <a:lnTo>
                    <a:pt x="103499" y="92693"/>
                  </a:lnTo>
                  <a:lnTo>
                    <a:pt x="72850" y="123355"/>
                  </a:lnTo>
                  <a:lnTo>
                    <a:pt x="45973" y="157446"/>
                  </a:lnTo>
                  <a:lnTo>
                    <a:pt x="23212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14371350" y="249933"/>
                  </a:lnTo>
                  <a:lnTo>
                    <a:pt x="14348137" y="194621"/>
                  </a:lnTo>
                  <a:lnTo>
                    <a:pt x="14325376" y="157446"/>
                  </a:lnTo>
                  <a:lnTo>
                    <a:pt x="14298500" y="123355"/>
                  </a:lnTo>
                  <a:lnTo>
                    <a:pt x="14267851" y="92693"/>
                  </a:lnTo>
                  <a:lnTo>
                    <a:pt x="14233774" y="65804"/>
                  </a:lnTo>
                  <a:lnTo>
                    <a:pt x="14196612" y="43032"/>
                  </a:lnTo>
                  <a:lnTo>
                    <a:pt x="14156708" y="24722"/>
                  </a:lnTo>
                  <a:lnTo>
                    <a:pt x="14114408" y="11217"/>
                  </a:lnTo>
                  <a:lnTo>
                    <a:pt x="14070054" y="2861"/>
                  </a:lnTo>
                  <a:lnTo>
                    <a:pt x="14023990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87579" y="10037064"/>
              <a:ext cx="9512935" cy="250190"/>
            </a:xfrm>
            <a:custGeom>
              <a:avLst/>
              <a:gdLst/>
              <a:ahLst/>
              <a:cxnLst/>
              <a:rect l="l" t="t" r="r" b="b"/>
              <a:pathLst>
                <a:path w="9512935" h="250190">
                  <a:moveTo>
                    <a:pt x="9165606" y="0"/>
                  </a:moveTo>
                  <a:lnTo>
                    <a:pt x="347234" y="0"/>
                  </a:lnTo>
                  <a:lnTo>
                    <a:pt x="301197" y="2861"/>
                  </a:lnTo>
                  <a:lnTo>
                    <a:pt x="256866" y="11217"/>
                  </a:lnTo>
                  <a:lnTo>
                    <a:pt x="214585" y="24722"/>
                  </a:lnTo>
                  <a:lnTo>
                    <a:pt x="174697" y="43032"/>
                  </a:lnTo>
                  <a:lnTo>
                    <a:pt x="137548" y="65804"/>
                  </a:lnTo>
                  <a:lnTo>
                    <a:pt x="103480" y="92693"/>
                  </a:lnTo>
                  <a:lnTo>
                    <a:pt x="72838" y="123355"/>
                  </a:lnTo>
                  <a:lnTo>
                    <a:pt x="45967" y="157446"/>
                  </a:lnTo>
                  <a:lnTo>
                    <a:pt x="23210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9512840" y="249933"/>
                  </a:lnTo>
                  <a:lnTo>
                    <a:pt x="9489630" y="194621"/>
                  </a:lnTo>
                  <a:lnTo>
                    <a:pt x="9466873" y="157446"/>
                  </a:lnTo>
                  <a:lnTo>
                    <a:pt x="9440001" y="123355"/>
                  </a:lnTo>
                  <a:lnTo>
                    <a:pt x="9409360" y="92693"/>
                  </a:lnTo>
                  <a:lnTo>
                    <a:pt x="9375292" y="65804"/>
                  </a:lnTo>
                  <a:lnTo>
                    <a:pt x="9338143" y="43032"/>
                  </a:lnTo>
                  <a:lnTo>
                    <a:pt x="9298255" y="24722"/>
                  </a:lnTo>
                  <a:lnTo>
                    <a:pt x="9255974" y="11217"/>
                  </a:lnTo>
                  <a:lnTo>
                    <a:pt x="9211643" y="2861"/>
                  </a:lnTo>
                  <a:lnTo>
                    <a:pt x="9165606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454128" y="0"/>
            <a:ext cx="5833872" cy="25697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1595" cy="262166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3100" y="2124202"/>
            <a:ext cx="93294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NOMOR</a:t>
            </a:r>
            <a:r>
              <a:rPr sz="5400" spc="-30" dirty="0"/>
              <a:t> </a:t>
            </a:r>
            <a:r>
              <a:rPr sz="5400" dirty="0"/>
              <a:t>INDUK</a:t>
            </a:r>
            <a:r>
              <a:rPr sz="5400" spc="-25" dirty="0"/>
              <a:t> </a:t>
            </a:r>
            <a:r>
              <a:rPr sz="5400" spc="-10" dirty="0"/>
              <a:t>BERUSAHA</a:t>
            </a:r>
            <a:r>
              <a:rPr sz="5400" spc="-25" dirty="0"/>
              <a:t> </a:t>
            </a:r>
            <a:r>
              <a:rPr sz="5400" spc="-5" dirty="0"/>
              <a:t>(NIB)</a:t>
            </a:r>
            <a:endParaRPr sz="5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57478" rIns="0" bIns="0" rtlCol="0">
            <a:spAutoFit/>
          </a:bodyPr>
          <a:lstStyle/>
          <a:p>
            <a:pPr marL="13335" marR="5080" algn="ctr">
              <a:lnSpc>
                <a:spcPct val="100000"/>
              </a:lnSpc>
              <a:spcBef>
                <a:spcPts val="90"/>
              </a:spcBef>
            </a:pPr>
            <a:r>
              <a:rPr spc="-5" dirty="0"/>
              <a:t>NIB</a:t>
            </a:r>
            <a:r>
              <a:rPr spc="5" dirty="0"/>
              <a:t> </a:t>
            </a:r>
            <a:r>
              <a:rPr spc="-5" dirty="0"/>
              <a:t>adalah</a:t>
            </a:r>
            <a:r>
              <a:rPr spc="15" dirty="0"/>
              <a:t> </a:t>
            </a:r>
            <a:r>
              <a:rPr spc="-20" dirty="0"/>
              <a:t>legalitas</a:t>
            </a:r>
            <a:r>
              <a:rPr spc="55" dirty="0"/>
              <a:t> </a:t>
            </a:r>
            <a:r>
              <a:rPr spc="-5" dirty="0"/>
              <a:t>usaha</a:t>
            </a:r>
            <a:r>
              <a:rPr spc="25" dirty="0"/>
              <a:t> </a:t>
            </a:r>
            <a:r>
              <a:rPr spc="-25" dirty="0"/>
              <a:t>yang</a:t>
            </a:r>
            <a:r>
              <a:rPr spc="30" dirty="0"/>
              <a:t> </a:t>
            </a:r>
            <a:r>
              <a:rPr spc="-20" dirty="0"/>
              <a:t>diberikan</a:t>
            </a:r>
            <a:r>
              <a:rPr spc="60" dirty="0"/>
              <a:t> </a:t>
            </a:r>
            <a:r>
              <a:rPr spc="-30" dirty="0"/>
              <a:t>kepada </a:t>
            </a:r>
            <a:r>
              <a:rPr spc="-980" dirty="0"/>
              <a:t> </a:t>
            </a:r>
            <a:r>
              <a:rPr spc="-30" dirty="0"/>
              <a:t>Pelaku</a:t>
            </a:r>
            <a:r>
              <a:rPr spc="25" dirty="0"/>
              <a:t> </a:t>
            </a:r>
            <a:r>
              <a:rPr spc="-10" dirty="0"/>
              <a:t>Usaha</a:t>
            </a:r>
            <a:r>
              <a:rPr spc="20" dirty="0"/>
              <a:t> </a:t>
            </a:r>
            <a:r>
              <a:rPr spc="-15" dirty="0"/>
              <a:t>untuk</a:t>
            </a:r>
            <a:r>
              <a:rPr spc="35" dirty="0"/>
              <a:t> </a:t>
            </a:r>
            <a:r>
              <a:rPr spc="-10" dirty="0"/>
              <a:t>memulai</a:t>
            </a:r>
            <a:r>
              <a:rPr spc="40" dirty="0"/>
              <a:t> </a:t>
            </a:r>
            <a:r>
              <a:rPr spc="-10" dirty="0"/>
              <a:t>dan</a:t>
            </a:r>
            <a:r>
              <a:rPr spc="40" dirty="0"/>
              <a:t> </a:t>
            </a:r>
            <a:r>
              <a:rPr spc="-10" dirty="0"/>
              <a:t>menjalankan </a:t>
            </a:r>
            <a:r>
              <a:rPr spc="-5" dirty="0"/>
              <a:t> usaha</a:t>
            </a:r>
            <a:r>
              <a:rPr spc="20" dirty="0"/>
              <a:t> </a:t>
            </a:r>
            <a:r>
              <a:rPr spc="-25" dirty="0"/>
              <a:t>yang</a:t>
            </a:r>
            <a:r>
              <a:rPr spc="35" dirty="0"/>
              <a:t> </a:t>
            </a:r>
            <a:r>
              <a:rPr spc="-20" dirty="0"/>
              <a:t>diterbitkan</a:t>
            </a:r>
            <a:r>
              <a:rPr spc="60" dirty="0"/>
              <a:t> </a:t>
            </a:r>
            <a:r>
              <a:rPr spc="-5" dirty="0"/>
              <a:t>oleh</a:t>
            </a:r>
            <a:r>
              <a:rPr spc="25" dirty="0"/>
              <a:t> </a:t>
            </a:r>
            <a:r>
              <a:rPr spc="-25" dirty="0"/>
              <a:t>Pemerintah</a:t>
            </a:r>
            <a:r>
              <a:rPr spc="40" dirty="0"/>
              <a:t> </a:t>
            </a:r>
            <a:r>
              <a:rPr spc="-10" dirty="0"/>
              <a:t>Pusat </a:t>
            </a:r>
            <a:r>
              <a:rPr spc="-5" dirty="0"/>
              <a:t> melalui</a:t>
            </a:r>
            <a:r>
              <a:rPr spc="20" dirty="0"/>
              <a:t> </a:t>
            </a:r>
            <a:r>
              <a:rPr spc="-20" dirty="0"/>
              <a:t>Kementrian</a:t>
            </a:r>
            <a:r>
              <a:rPr spc="55" dirty="0"/>
              <a:t> </a:t>
            </a:r>
            <a:r>
              <a:rPr spc="-30" dirty="0"/>
              <a:t>Investasi</a:t>
            </a:r>
            <a:endParaRPr spc="-30" dirty="0"/>
          </a:p>
        </p:txBody>
      </p:sp>
      <p:grpSp>
        <p:nvGrpSpPr>
          <p:cNvPr id="4" name="object 4"/>
          <p:cNvGrpSpPr/>
          <p:nvPr/>
        </p:nvGrpSpPr>
        <p:grpSpPr>
          <a:xfrm>
            <a:off x="0" y="10037064"/>
            <a:ext cx="18288000" cy="250190"/>
            <a:chOff x="0" y="10037064"/>
            <a:chExt cx="18288000" cy="250190"/>
          </a:xfrm>
        </p:grpSpPr>
        <p:sp>
          <p:nvSpPr>
            <p:cNvPr id="5" name="object 5"/>
            <p:cNvSpPr/>
            <p:nvPr/>
          </p:nvSpPr>
          <p:spPr>
            <a:xfrm>
              <a:off x="0" y="10037064"/>
              <a:ext cx="18288000" cy="250190"/>
            </a:xfrm>
            <a:custGeom>
              <a:avLst/>
              <a:gdLst/>
              <a:ahLst/>
              <a:cxnLst/>
              <a:rect l="l" t="t" r="r" b="b"/>
              <a:pathLst>
                <a:path w="18288000" h="250190">
                  <a:moveTo>
                    <a:pt x="18287999" y="0"/>
                  </a:moveTo>
                  <a:lnTo>
                    <a:pt x="0" y="0"/>
                  </a:lnTo>
                  <a:lnTo>
                    <a:pt x="0" y="249933"/>
                  </a:lnTo>
                  <a:lnTo>
                    <a:pt x="18287999" y="249933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958324" y="10037064"/>
              <a:ext cx="14371955" cy="250190"/>
            </a:xfrm>
            <a:custGeom>
              <a:avLst/>
              <a:gdLst/>
              <a:ahLst/>
              <a:cxnLst/>
              <a:rect l="l" t="t" r="r" b="b"/>
              <a:pathLst>
                <a:path w="14371955" h="250190">
                  <a:moveTo>
                    <a:pt x="14023990" y="0"/>
                  </a:moveTo>
                  <a:lnTo>
                    <a:pt x="347360" y="0"/>
                  </a:lnTo>
                  <a:lnTo>
                    <a:pt x="301296" y="2861"/>
                  </a:lnTo>
                  <a:lnTo>
                    <a:pt x="256942" y="11217"/>
                  </a:lnTo>
                  <a:lnTo>
                    <a:pt x="214641" y="24722"/>
                  </a:lnTo>
                  <a:lnTo>
                    <a:pt x="174738" y="43032"/>
                  </a:lnTo>
                  <a:lnTo>
                    <a:pt x="137576" y="65804"/>
                  </a:lnTo>
                  <a:lnTo>
                    <a:pt x="103499" y="92693"/>
                  </a:lnTo>
                  <a:lnTo>
                    <a:pt x="72850" y="123355"/>
                  </a:lnTo>
                  <a:lnTo>
                    <a:pt x="45973" y="157446"/>
                  </a:lnTo>
                  <a:lnTo>
                    <a:pt x="23212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14371350" y="249933"/>
                  </a:lnTo>
                  <a:lnTo>
                    <a:pt x="14348137" y="194621"/>
                  </a:lnTo>
                  <a:lnTo>
                    <a:pt x="14325376" y="157446"/>
                  </a:lnTo>
                  <a:lnTo>
                    <a:pt x="14298500" y="123355"/>
                  </a:lnTo>
                  <a:lnTo>
                    <a:pt x="14267851" y="92693"/>
                  </a:lnTo>
                  <a:lnTo>
                    <a:pt x="14233774" y="65804"/>
                  </a:lnTo>
                  <a:lnTo>
                    <a:pt x="14196612" y="43032"/>
                  </a:lnTo>
                  <a:lnTo>
                    <a:pt x="14156708" y="24722"/>
                  </a:lnTo>
                  <a:lnTo>
                    <a:pt x="14114408" y="11217"/>
                  </a:lnTo>
                  <a:lnTo>
                    <a:pt x="14070054" y="2861"/>
                  </a:lnTo>
                  <a:lnTo>
                    <a:pt x="14023990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87579" y="10037064"/>
              <a:ext cx="9512935" cy="250190"/>
            </a:xfrm>
            <a:custGeom>
              <a:avLst/>
              <a:gdLst/>
              <a:ahLst/>
              <a:cxnLst/>
              <a:rect l="l" t="t" r="r" b="b"/>
              <a:pathLst>
                <a:path w="9512935" h="250190">
                  <a:moveTo>
                    <a:pt x="9165606" y="0"/>
                  </a:moveTo>
                  <a:lnTo>
                    <a:pt x="347234" y="0"/>
                  </a:lnTo>
                  <a:lnTo>
                    <a:pt x="301197" y="2861"/>
                  </a:lnTo>
                  <a:lnTo>
                    <a:pt x="256866" y="11217"/>
                  </a:lnTo>
                  <a:lnTo>
                    <a:pt x="214585" y="24722"/>
                  </a:lnTo>
                  <a:lnTo>
                    <a:pt x="174697" y="43032"/>
                  </a:lnTo>
                  <a:lnTo>
                    <a:pt x="137548" y="65804"/>
                  </a:lnTo>
                  <a:lnTo>
                    <a:pt x="103480" y="92693"/>
                  </a:lnTo>
                  <a:lnTo>
                    <a:pt x="72838" y="123355"/>
                  </a:lnTo>
                  <a:lnTo>
                    <a:pt x="45967" y="157446"/>
                  </a:lnTo>
                  <a:lnTo>
                    <a:pt x="23210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9512840" y="249933"/>
                  </a:lnTo>
                  <a:lnTo>
                    <a:pt x="9489630" y="194621"/>
                  </a:lnTo>
                  <a:lnTo>
                    <a:pt x="9466873" y="157446"/>
                  </a:lnTo>
                  <a:lnTo>
                    <a:pt x="9440001" y="123355"/>
                  </a:lnTo>
                  <a:lnTo>
                    <a:pt x="9409360" y="92693"/>
                  </a:lnTo>
                  <a:lnTo>
                    <a:pt x="9375292" y="65804"/>
                  </a:lnTo>
                  <a:lnTo>
                    <a:pt x="9338143" y="43032"/>
                  </a:lnTo>
                  <a:lnTo>
                    <a:pt x="9298255" y="24722"/>
                  </a:lnTo>
                  <a:lnTo>
                    <a:pt x="9255974" y="11217"/>
                  </a:lnTo>
                  <a:lnTo>
                    <a:pt x="9211643" y="2861"/>
                  </a:lnTo>
                  <a:lnTo>
                    <a:pt x="9165606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454128" y="0"/>
            <a:ext cx="5833872" cy="25697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1595" cy="262166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69967" y="898347"/>
            <a:ext cx="9991090" cy="1365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51430" marR="5080" indent="-2539365">
              <a:lnSpc>
                <a:spcPct val="100000"/>
              </a:lnSpc>
              <a:spcBef>
                <a:spcPts val="95"/>
              </a:spcBef>
            </a:pPr>
            <a:r>
              <a:rPr sz="4400" b="1" spc="-10" dirty="0">
                <a:latin typeface="Calibri" panose="020F0502020204030204"/>
                <a:cs typeface="Calibri" panose="020F0502020204030204"/>
              </a:rPr>
              <a:t>Jenis</a:t>
            </a:r>
            <a:r>
              <a:rPr sz="4400" b="1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10" dirty="0">
                <a:latin typeface="Calibri" panose="020F0502020204030204"/>
                <a:cs typeface="Calibri" panose="020F0502020204030204"/>
              </a:rPr>
              <a:t>dan</a:t>
            </a:r>
            <a:r>
              <a:rPr sz="44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20" dirty="0">
                <a:latin typeface="Calibri" panose="020F0502020204030204"/>
                <a:cs typeface="Calibri" panose="020F0502020204030204"/>
              </a:rPr>
              <a:t>Golongan</a:t>
            </a:r>
            <a:r>
              <a:rPr sz="44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5" dirty="0">
                <a:latin typeface="Calibri" panose="020F0502020204030204"/>
                <a:cs typeface="Calibri" panose="020F0502020204030204"/>
              </a:rPr>
              <a:t>Nomor</a:t>
            </a:r>
            <a:r>
              <a:rPr sz="4400" b="1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10" dirty="0">
                <a:latin typeface="Calibri" panose="020F0502020204030204"/>
                <a:cs typeface="Calibri" panose="020F0502020204030204"/>
              </a:rPr>
              <a:t>Induk</a:t>
            </a:r>
            <a:r>
              <a:rPr sz="4400" b="1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10" dirty="0">
                <a:latin typeface="Calibri" panose="020F0502020204030204"/>
                <a:cs typeface="Calibri" panose="020F0502020204030204"/>
              </a:rPr>
              <a:t>Berusaha </a:t>
            </a:r>
            <a:r>
              <a:rPr sz="4400" b="1" spc="-98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5" dirty="0">
                <a:latin typeface="Calibri" panose="020F0502020204030204"/>
                <a:cs typeface="Calibri" panose="020F0502020204030204"/>
              </a:rPr>
              <a:t>Berbasis</a:t>
            </a:r>
            <a:r>
              <a:rPr sz="4400" b="1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40" dirty="0">
                <a:latin typeface="Calibri" panose="020F0502020204030204"/>
                <a:cs typeface="Calibri" panose="020F0502020204030204"/>
              </a:rPr>
              <a:t>Resiko</a:t>
            </a:r>
            <a:r>
              <a:rPr sz="4400" b="1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b="1" spc="-5" dirty="0">
                <a:latin typeface="Calibri" panose="020F0502020204030204"/>
                <a:cs typeface="Calibri" panose="020F0502020204030204"/>
              </a:rPr>
              <a:t>(NIB)</a:t>
            </a:r>
            <a:endParaRPr sz="44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17650" y="3565905"/>
            <a:ext cx="7785100" cy="2374900"/>
            <a:chOff x="1517650" y="3565905"/>
            <a:chExt cx="7785100" cy="2374900"/>
          </a:xfrm>
        </p:grpSpPr>
        <p:sp>
          <p:nvSpPr>
            <p:cNvPr id="4" name="object 4"/>
            <p:cNvSpPr/>
            <p:nvPr/>
          </p:nvSpPr>
          <p:spPr>
            <a:xfrm>
              <a:off x="1524000" y="3572255"/>
              <a:ext cx="7772400" cy="2362200"/>
            </a:xfrm>
            <a:custGeom>
              <a:avLst/>
              <a:gdLst/>
              <a:ahLst/>
              <a:cxnLst/>
              <a:rect l="l" t="t" r="r" b="b"/>
              <a:pathLst>
                <a:path w="7772400" h="2362200">
                  <a:moveTo>
                    <a:pt x="7378700" y="0"/>
                  </a:moveTo>
                  <a:lnTo>
                    <a:pt x="393700" y="0"/>
                  </a:lnTo>
                  <a:lnTo>
                    <a:pt x="344317" y="3067"/>
                  </a:lnTo>
                  <a:lnTo>
                    <a:pt x="296764" y="12024"/>
                  </a:lnTo>
                  <a:lnTo>
                    <a:pt x="251410" y="26501"/>
                  </a:lnTo>
                  <a:lnTo>
                    <a:pt x="208624" y="46130"/>
                  </a:lnTo>
                  <a:lnTo>
                    <a:pt x="168775" y="70540"/>
                  </a:lnTo>
                  <a:lnTo>
                    <a:pt x="132232" y="99364"/>
                  </a:lnTo>
                  <a:lnTo>
                    <a:pt x="99364" y="132232"/>
                  </a:lnTo>
                  <a:lnTo>
                    <a:pt x="70540" y="168775"/>
                  </a:lnTo>
                  <a:lnTo>
                    <a:pt x="46130" y="208624"/>
                  </a:lnTo>
                  <a:lnTo>
                    <a:pt x="26501" y="251410"/>
                  </a:lnTo>
                  <a:lnTo>
                    <a:pt x="12024" y="296764"/>
                  </a:lnTo>
                  <a:lnTo>
                    <a:pt x="3067" y="344317"/>
                  </a:lnTo>
                  <a:lnTo>
                    <a:pt x="0" y="393700"/>
                  </a:lnTo>
                  <a:lnTo>
                    <a:pt x="0" y="1968500"/>
                  </a:lnTo>
                  <a:lnTo>
                    <a:pt x="3067" y="2017882"/>
                  </a:lnTo>
                  <a:lnTo>
                    <a:pt x="12024" y="2065435"/>
                  </a:lnTo>
                  <a:lnTo>
                    <a:pt x="26501" y="2110789"/>
                  </a:lnTo>
                  <a:lnTo>
                    <a:pt x="46130" y="2153575"/>
                  </a:lnTo>
                  <a:lnTo>
                    <a:pt x="70540" y="2193424"/>
                  </a:lnTo>
                  <a:lnTo>
                    <a:pt x="99364" y="2229967"/>
                  </a:lnTo>
                  <a:lnTo>
                    <a:pt x="132232" y="2262835"/>
                  </a:lnTo>
                  <a:lnTo>
                    <a:pt x="168775" y="2291659"/>
                  </a:lnTo>
                  <a:lnTo>
                    <a:pt x="208624" y="2316069"/>
                  </a:lnTo>
                  <a:lnTo>
                    <a:pt x="251410" y="2335698"/>
                  </a:lnTo>
                  <a:lnTo>
                    <a:pt x="296764" y="2350175"/>
                  </a:lnTo>
                  <a:lnTo>
                    <a:pt x="344317" y="2359132"/>
                  </a:lnTo>
                  <a:lnTo>
                    <a:pt x="393700" y="2362200"/>
                  </a:lnTo>
                  <a:lnTo>
                    <a:pt x="7378700" y="2362200"/>
                  </a:lnTo>
                  <a:lnTo>
                    <a:pt x="7428082" y="2359132"/>
                  </a:lnTo>
                  <a:lnTo>
                    <a:pt x="7475635" y="2350175"/>
                  </a:lnTo>
                  <a:lnTo>
                    <a:pt x="7520989" y="2335698"/>
                  </a:lnTo>
                  <a:lnTo>
                    <a:pt x="7563775" y="2316069"/>
                  </a:lnTo>
                  <a:lnTo>
                    <a:pt x="7603624" y="2291659"/>
                  </a:lnTo>
                  <a:lnTo>
                    <a:pt x="7640167" y="2262835"/>
                  </a:lnTo>
                  <a:lnTo>
                    <a:pt x="7673035" y="2229967"/>
                  </a:lnTo>
                  <a:lnTo>
                    <a:pt x="7701859" y="2193424"/>
                  </a:lnTo>
                  <a:lnTo>
                    <a:pt x="7726269" y="2153575"/>
                  </a:lnTo>
                  <a:lnTo>
                    <a:pt x="7745898" y="2110789"/>
                  </a:lnTo>
                  <a:lnTo>
                    <a:pt x="7760375" y="2065435"/>
                  </a:lnTo>
                  <a:lnTo>
                    <a:pt x="7769332" y="2017882"/>
                  </a:lnTo>
                  <a:lnTo>
                    <a:pt x="7772400" y="1968500"/>
                  </a:lnTo>
                  <a:lnTo>
                    <a:pt x="7772400" y="393700"/>
                  </a:lnTo>
                  <a:lnTo>
                    <a:pt x="7769332" y="344317"/>
                  </a:lnTo>
                  <a:lnTo>
                    <a:pt x="7760375" y="296764"/>
                  </a:lnTo>
                  <a:lnTo>
                    <a:pt x="7745898" y="251410"/>
                  </a:lnTo>
                  <a:lnTo>
                    <a:pt x="7726269" y="208624"/>
                  </a:lnTo>
                  <a:lnTo>
                    <a:pt x="7701859" y="168775"/>
                  </a:lnTo>
                  <a:lnTo>
                    <a:pt x="7673035" y="132232"/>
                  </a:lnTo>
                  <a:lnTo>
                    <a:pt x="7640167" y="99364"/>
                  </a:lnTo>
                  <a:lnTo>
                    <a:pt x="7603624" y="70540"/>
                  </a:lnTo>
                  <a:lnTo>
                    <a:pt x="7563775" y="46130"/>
                  </a:lnTo>
                  <a:lnTo>
                    <a:pt x="7520989" y="26501"/>
                  </a:lnTo>
                  <a:lnTo>
                    <a:pt x="7475635" y="12024"/>
                  </a:lnTo>
                  <a:lnTo>
                    <a:pt x="7428082" y="3067"/>
                  </a:lnTo>
                  <a:lnTo>
                    <a:pt x="73787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24000" y="3572255"/>
              <a:ext cx="7772400" cy="2362200"/>
            </a:xfrm>
            <a:custGeom>
              <a:avLst/>
              <a:gdLst/>
              <a:ahLst/>
              <a:cxnLst/>
              <a:rect l="l" t="t" r="r" b="b"/>
              <a:pathLst>
                <a:path w="7772400" h="2362200">
                  <a:moveTo>
                    <a:pt x="0" y="393700"/>
                  </a:moveTo>
                  <a:lnTo>
                    <a:pt x="3067" y="344317"/>
                  </a:lnTo>
                  <a:lnTo>
                    <a:pt x="12024" y="296764"/>
                  </a:lnTo>
                  <a:lnTo>
                    <a:pt x="26501" y="251410"/>
                  </a:lnTo>
                  <a:lnTo>
                    <a:pt x="46130" y="208624"/>
                  </a:lnTo>
                  <a:lnTo>
                    <a:pt x="70540" y="168775"/>
                  </a:lnTo>
                  <a:lnTo>
                    <a:pt x="99364" y="132232"/>
                  </a:lnTo>
                  <a:lnTo>
                    <a:pt x="132232" y="99364"/>
                  </a:lnTo>
                  <a:lnTo>
                    <a:pt x="168775" y="70540"/>
                  </a:lnTo>
                  <a:lnTo>
                    <a:pt x="208624" y="46130"/>
                  </a:lnTo>
                  <a:lnTo>
                    <a:pt x="251410" y="26501"/>
                  </a:lnTo>
                  <a:lnTo>
                    <a:pt x="296764" y="12024"/>
                  </a:lnTo>
                  <a:lnTo>
                    <a:pt x="344317" y="3067"/>
                  </a:lnTo>
                  <a:lnTo>
                    <a:pt x="393700" y="0"/>
                  </a:lnTo>
                  <a:lnTo>
                    <a:pt x="7378700" y="0"/>
                  </a:lnTo>
                  <a:lnTo>
                    <a:pt x="7428082" y="3067"/>
                  </a:lnTo>
                  <a:lnTo>
                    <a:pt x="7475635" y="12024"/>
                  </a:lnTo>
                  <a:lnTo>
                    <a:pt x="7520989" y="26501"/>
                  </a:lnTo>
                  <a:lnTo>
                    <a:pt x="7563775" y="46130"/>
                  </a:lnTo>
                  <a:lnTo>
                    <a:pt x="7603624" y="70540"/>
                  </a:lnTo>
                  <a:lnTo>
                    <a:pt x="7640167" y="99364"/>
                  </a:lnTo>
                  <a:lnTo>
                    <a:pt x="7673035" y="132232"/>
                  </a:lnTo>
                  <a:lnTo>
                    <a:pt x="7701859" y="168775"/>
                  </a:lnTo>
                  <a:lnTo>
                    <a:pt x="7726269" y="208624"/>
                  </a:lnTo>
                  <a:lnTo>
                    <a:pt x="7745898" y="251410"/>
                  </a:lnTo>
                  <a:lnTo>
                    <a:pt x="7760375" y="296764"/>
                  </a:lnTo>
                  <a:lnTo>
                    <a:pt x="7769332" y="344317"/>
                  </a:lnTo>
                  <a:lnTo>
                    <a:pt x="7772400" y="393700"/>
                  </a:lnTo>
                  <a:lnTo>
                    <a:pt x="7772400" y="1968500"/>
                  </a:lnTo>
                  <a:lnTo>
                    <a:pt x="7769332" y="2017882"/>
                  </a:lnTo>
                  <a:lnTo>
                    <a:pt x="7760375" y="2065435"/>
                  </a:lnTo>
                  <a:lnTo>
                    <a:pt x="7745898" y="2110789"/>
                  </a:lnTo>
                  <a:lnTo>
                    <a:pt x="7726269" y="2153575"/>
                  </a:lnTo>
                  <a:lnTo>
                    <a:pt x="7701859" y="2193424"/>
                  </a:lnTo>
                  <a:lnTo>
                    <a:pt x="7673035" y="2229967"/>
                  </a:lnTo>
                  <a:lnTo>
                    <a:pt x="7640167" y="2262835"/>
                  </a:lnTo>
                  <a:lnTo>
                    <a:pt x="7603624" y="2291659"/>
                  </a:lnTo>
                  <a:lnTo>
                    <a:pt x="7563775" y="2316069"/>
                  </a:lnTo>
                  <a:lnTo>
                    <a:pt x="7520989" y="2335698"/>
                  </a:lnTo>
                  <a:lnTo>
                    <a:pt x="7475635" y="2350175"/>
                  </a:lnTo>
                  <a:lnTo>
                    <a:pt x="7428082" y="2359132"/>
                  </a:lnTo>
                  <a:lnTo>
                    <a:pt x="7378700" y="2362200"/>
                  </a:lnTo>
                  <a:lnTo>
                    <a:pt x="393700" y="2362200"/>
                  </a:lnTo>
                  <a:lnTo>
                    <a:pt x="344317" y="2359132"/>
                  </a:lnTo>
                  <a:lnTo>
                    <a:pt x="296764" y="2350175"/>
                  </a:lnTo>
                  <a:lnTo>
                    <a:pt x="251410" y="2335698"/>
                  </a:lnTo>
                  <a:lnTo>
                    <a:pt x="208624" y="2316069"/>
                  </a:lnTo>
                  <a:lnTo>
                    <a:pt x="168775" y="2291659"/>
                  </a:lnTo>
                  <a:lnTo>
                    <a:pt x="132232" y="2262835"/>
                  </a:lnTo>
                  <a:lnTo>
                    <a:pt x="99364" y="2229967"/>
                  </a:lnTo>
                  <a:lnTo>
                    <a:pt x="70540" y="2193424"/>
                  </a:lnTo>
                  <a:lnTo>
                    <a:pt x="46130" y="2153575"/>
                  </a:lnTo>
                  <a:lnTo>
                    <a:pt x="26501" y="2110789"/>
                  </a:lnTo>
                  <a:lnTo>
                    <a:pt x="12024" y="2065435"/>
                  </a:lnTo>
                  <a:lnTo>
                    <a:pt x="3067" y="2017882"/>
                  </a:lnTo>
                  <a:lnTo>
                    <a:pt x="0" y="1968500"/>
                  </a:lnTo>
                  <a:lnTo>
                    <a:pt x="0" y="3937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517650" y="6220714"/>
            <a:ext cx="7785100" cy="2374900"/>
            <a:chOff x="1517650" y="6220714"/>
            <a:chExt cx="7785100" cy="2374900"/>
          </a:xfrm>
        </p:grpSpPr>
        <p:sp>
          <p:nvSpPr>
            <p:cNvPr id="7" name="object 7"/>
            <p:cNvSpPr/>
            <p:nvPr/>
          </p:nvSpPr>
          <p:spPr>
            <a:xfrm>
              <a:off x="1524000" y="6227064"/>
              <a:ext cx="7772400" cy="2362200"/>
            </a:xfrm>
            <a:custGeom>
              <a:avLst/>
              <a:gdLst/>
              <a:ahLst/>
              <a:cxnLst/>
              <a:rect l="l" t="t" r="r" b="b"/>
              <a:pathLst>
                <a:path w="7772400" h="2362200">
                  <a:moveTo>
                    <a:pt x="7378700" y="0"/>
                  </a:moveTo>
                  <a:lnTo>
                    <a:pt x="393700" y="0"/>
                  </a:lnTo>
                  <a:lnTo>
                    <a:pt x="344317" y="3067"/>
                  </a:lnTo>
                  <a:lnTo>
                    <a:pt x="296764" y="12024"/>
                  </a:lnTo>
                  <a:lnTo>
                    <a:pt x="251410" y="26501"/>
                  </a:lnTo>
                  <a:lnTo>
                    <a:pt x="208624" y="46130"/>
                  </a:lnTo>
                  <a:lnTo>
                    <a:pt x="168775" y="70540"/>
                  </a:lnTo>
                  <a:lnTo>
                    <a:pt x="132232" y="99364"/>
                  </a:lnTo>
                  <a:lnTo>
                    <a:pt x="99364" y="132232"/>
                  </a:lnTo>
                  <a:lnTo>
                    <a:pt x="70540" y="168775"/>
                  </a:lnTo>
                  <a:lnTo>
                    <a:pt x="46130" y="208624"/>
                  </a:lnTo>
                  <a:lnTo>
                    <a:pt x="26501" y="251410"/>
                  </a:lnTo>
                  <a:lnTo>
                    <a:pt x="12024" y="296764"/>
                  </a:lnTo>
                  <a:lnTo>
                    <a:pt x="3067" y="344317"/>
                  </a:lnTo>
                  <a:lnTo>
                    <a:pt x="0" y="393700"/>
                  </a:lnTo>
                  <a:lnTo>
                    <a:pt x="0" y="1968500"/>
                  </a:lnTo>
                  <a:lnTo>
                    <a:pt x="3067" y="2017882"/>
                  </a:lnTo>
                  <a:lnTo>
                    <a:pt x="12024" y="2065435"/>
                  </a:lnTo>
                  <a:lnTo>
                    <a:pt x="26501" y="2110789"/>
                  </a:lnTo>
                  <a:lnTo>
                    <a:pt x="46130" y="2153575"/>
                  </a:lnTo>
                  <a:lnTo>
                    <a:pt x="70540" y="2193424"/>
                  </a:lnTo>
                  <a:lnTo>
                    <a:pt x="99364" y="2229967"/>
                  </a:lnTo>
                  <a:lnTo>
                    <a:pt x="132232" y="2262835"/>
                  </a:lnTo>
                  <a:lnTo>
                    <a:pt x="168775" y="2291659"/>
                  </a:lnTo>
                  <a:lnTo>
                    <a:pt x="208624" y="2316069"/>
                  </a:lnTo>
                  <a:lnTo>
                    <a:pt x="251410" y="2335698"/>
                  </a:lnTo>
                  <a:lnTo>
                    <a:pt x="296764" y="2350175"/>
                  </a:lnTo>
                  <a:lnTo>
                    <a:pt x="344317" y="2359132"/>
                  </a:lnTo>
                  <a:lnTo>
                    <a:pt x="393700" y="2362200"/>
                  </a:lnTo>
                  <a:lnTo>
                    <a:pt x="7378700" y="2362200"/>
                  </a:lnTo>
                  <a:lnTo>
                    <a:pt x="7428082" y="2359132"/>
                  </a:lnTo>
                  <a:lnTo>
                    <a:pt x="7475635" y="2350175"/>
                  </a:lnTo>
                  <a:lnTo>
                    <a:pt x="7520989" y="2335698"/>
                  </a:lnTo>
                  <a:lnTo>
                    <a:pt x="7563775" y="2316069"/>
                  </a:lnTo>
                  <a:lnTo>
                    <a:pt x="7603624" y="2291659"/>
                  </a:lnTo>
                  <a:lnTo>
                    <a:pt x="7640167" y="2262835"/>
                  </a:lnTo>
                  <a:lnTo>
                    <a:pt x="7673035" y="2229967"/>
                  </a:lnTo>
                  <a:lnTo>
                    <a:pt x="7701859" y="2193424"/>
                  </a:lnTo>
                  <a:lnTo>
                    <a:pt x="7726269" y="2153575"/>
                  </a:lnTo>
                  <a:lnTo>
                    <a:pt x="7745898" y="2110789"/>
                  </a:lnTo>
                  <a:lnTo>
                    <a:pt x="7760375" y="2065435"/>
                  </a:lnTo>
                  <a:lnTo>
                    <a:pt x="7769332" y="2017882"/>
                  </a:lnTo>
                  <a:lnTo>
                    <a:pt x="7772400" y="1968500"/>
                  </a:lnTo>
                  <a:lnTo>
                    <a:pt x="7772400" y="393700"/>
                  </a:lnTo>
                  <a:lnTo>
                    <a:pt x="7769332" y="344317"/>
                  </a:lnTo>
                  <a:lnTo>
                    <a:pt x="7760375" y="296764"/>
                  </a:lnTo>
                  <a:lnTo>
                    <a:pt x="7745898" y="251410"/>
                  </a:lnTo>
                  <a:lnTo>
                    <a:pt x="7726269" y="208624"/>
                  </a:lnTo>
                  <a:lnTo>
                    <a:pt x="7701859" y="168775"/>
                  </a:lnTo>
                  <a:lnTo>
                    <a:pt x="7673035" y="132232"/>
                  </a:lnTo>
                  <a:lnTo>
                    <a:pt x="7640167" y="99364"/>
                  </a:lnTo>
                  <a:lnTo>
                    <a:pt x="7603624" y="70540"/>
                  </a:lnTo>
                  <a:lnTo>
                    <a:pt x="7563775" y="46130"/>
                  </a:lnTo>
                  <a:lnTo>
                    <a:pt x="7520989" y="26501"/>
                  </a:lnTo>
                  <a:lnTo>
                    <a:pt x="7475635" y="12024"/>
                  </a:lnTo>
                  <a:lnTo>
                    <a:pt x="7428082" y="3067"/>
                  </a:lnTo>
                  <a:lnTo>
                    <a:pt x="73787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24000" y="6227064"/>
              <a:ext cx="7772400" cy="2362200"/>
            </a:xfrm>
            <a:custGeom>
              <a:avLst/>
              <a:gdLst/>
              <a:ahLst/>
              <a:cxnLst/>
              <a:rect l="l" t="t" r="r" b="b"/>
              <a:pathLst>
                <a:path w="7772400" h="2362200">
                  <a:moveTo>
                    <a:pt x="0" y="393700"/>
                  </a:moveTo>
                  <a:lnTo>
                    <a:pt x="3067" y="344317"/>
                  </a:lnTo>
                  <a:lnTo>
                    <a:pt x="12024" y="296764"/>
                  </a:lnTo>
                  <a:lnTo>
                    <a:pt x="26501" y="251410"/>
                  </a:lnTo>
                  <a:lnTo>
                    <a:pt x="46130" y="208624"/>
                  </a:lnTo>
                  <a:lnTo>
                    <a:pt x="70540" y="168775"/>
                  </a:lnTo>
                  <a:lnTo>
                    <a:pt x="99364" y="132232"/>
                  </a:lnTo>
                  <a:lnTo>
                    <a:pt x="132232" y="99364"/>
                  </a:lnTo>
                  <a:lnTo>
                    <a:pt x="168775" y="70540"/>
                  </a:lnTo>
                  <a:lnTo>
                    <a:pt x="208624" y="46130"/>
                  </a:lnTo>
                  <a:lnTo>
                    <a:pt x="251410" y="26501"/>
                  </a:lnTo>
                  <a:lnTo>
                    <a:pt x="296764" y="12024"/>
                  </a:lnTo>
                  <a:lnTo>
                    <a:pt x="344317" y="3067"/>
                  </a:lnTo>
                  <a:lnTo>
                    <a:pt x="393700" y="0"/>
                  </a:lnTo>
                  <a:lnTo>
                    <a:pt x="7378700" y="0"/>
                  </a:lnTo>
                  <a:lnTo>
                    <a:pt x="7428082" y="3067"/>
                  </a:lnTo>
                  <a:lnTo>
                    <a:pt x="7475635" y="12024"/>
                  </a:lnTo>
                  <a:lnTo>
                    <a:pt x="7520989" y="26501"/>
                  </a:lnTo>
                  <a:lnTo>
                    <a:pt x="7563775" y="46130"/>
                  </a:lnTo>
                  <a:lnTo>
                    <a:pt x="7603624" y="70540"/>
                  </a:lnTo>
                  <a:lnTo>
                    <a:pt x="7640167" y="99364"/>
                  </a:lnTo>
                  <a:lnTo>
                    <a:pt x="7673035" y="132232"/>
                  </a:lnTo>
                  <a:lnTo>
                    <a:pt x="7701859" y="168775"/>
                  </a:lnTo>
                  <a:lnTo>
                    <a:pt x="7726269" y="208624"/>
                  </a:lnTo>
                  <a:lnTo>
                    <a:pt x="7745898" y="251410"/>
                  </a:lnTo>
                  <a:lnTo>
                    <a:pt x="7760375" y="296764"/>
                  </a:lnTo>
                  <a:lnTo>
                    <a:pt x="7769332" y="344317"/>
                  </a:lnTo>
                  <a:lnTo>
                    <a:pt x="7772400" y="393700"/>
                  </a:lnTo>
                  <a:lnTo>
                    <a:pt x="7772400" y="1968500"/>
                  </a:lnTo>
                  <a:lnTo>
                    <a:pt x="7769332" y="2017882"/>
                  </a:lnTo>
                  <a:lnTo>
                    <a:pt x="7760375" y="2065435"/>
                  </a:lnTo>
                  <a:lnTo>
                    <a:pt x="7745898" y="2110789"/>
                  </a:lnTo>
                  <a:lnTo>
                    <a:pt x="7726269" y="2153575"/>
                  </a:lnTo>
                  <a:lnTo>
                    <a:pt x="7701859" y="2193424"/>
                  </a:lnTo>
                  <a:lnTo>
                    <a:pt x="7673035" y="2229967"/>
                  </a:lnTo>
                  <a:lnTo>
                    <a:pt x="7640167" y="2262835"/>
                  </a:lnTo>
                  <a:lnTo>
                    <a:pt x="7603624" y="2291659"/>
                  </a:lnTo>
                  <a:lnTo>
                    <a:pt x="7563775" y="2316069"/>
                  </a:lnTo>
                  <a:lnTo>
                    <a:pt x="7520989" y="2335698"/>
                  </a:lnTo>
                  <a:lnTo>
                    <a:pt x="7475635" y="2350175"/>
                  </a:lnTo>
                  <a:lnTo>
                    <a:pt x="7428082" y="2359132"/>
                  </a:lnTo>
                  <a:lnTo>
                    <a:pt x="7378700" y="2362200"/>
                  </a:lnTo>
                  <a:lnTo>
                    <a:pt x="393700" y="2362200"/>
                  </a:lnTo>
                  <a:lnTo>
                    <a:pt x="344317" y="2359132"/>
                  </a:lnTo>
                  <a:lnTo>
                    <a:pt x="296764" y="2350175"/>
                  </a:lnTo>
                  <a:lnTo>
                    <a:pt x="251410" y="2335698"/>
                  </a:lnTo>
                  <a:lnTo>
                    <a:pt x="208624" y="2316069"/>
                  </a:lnTo>
                  <a:lnTo>
                    <a:pt x="168775" y="2291659"/>
                  </a:lnTo>
                  <a:lnTo>
                    <a:pt x="132232" y="2262835"/>
                  </a:lnTo>
                  <a:lnTo>
                    <a:pt x="99364" y="2229967"/>
                  </a:lnTo>
                  <a:lnTo>
                    <a:pt x="70540" y="2193424"/>
                  </a:lnTo>
                  <a:lnTo>
                    <a:pt x="46130" y="2153575"/>
                  </a:lnTo>
                  <a:lnTo>
                    <a:pt x="26501" y="2110789"/>
                  </a:lnTo>
                  <a:lnTo>
                    <a:pt x="12024" y="2065435"/>
                  </a:lnTo>
                  <a:lnTo>
                    <a:pt x="3067" y="2017882"/>
                  </a:lnTo>
                  <a:lnTo>
                    <a:pt x="0" y="1968500"/>
                  </a:lnTo>
                  <a:lnTo>
                    <a:pt x="0" y="393700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288794" y="3839413"/>
            <a:ext cx="58172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" panose="020F0502020204030204"/>
                <a:cs typeface="Calibri" panose="020F0502020204030204"/>
              </a:rPr>
              <a:t>1.NIB</a:t>
            </a:r>
            <a:r>
              <a:rPr sz="54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50" dirty="0">
                <a:latin typeface="Calibri" panose="020F0502020204030204"/>
                <a:cs typeface="Calibri" panose="020F0502020204030204"/>
              </a:rPr>
              <a:t>Perorangan </a:t>
            </a:r>
            <a:r>
              <a:rPr sz="5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dirty="0">
                <a:latin typeface="Calibri" panose="020F0502020204030204"/>
                <a:cs typeface="Calibri" panose="020F0502020204030204"/>
              </a:rPr>
              <a:t>2.NIB</a:t>
            </a:r>
            <a:r>
              <a:rPr sz="5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185" dirty="0">
                <a:latin typeface="Calibri" panose="020F0502020204030204"/>
                <a:cs typeface="Calibri" panose="020F0502020204030204"/>
              </a:rPr>
              <a:t>PT.</a:t>
            </a:r>
            <a:r>
              <a:rPr sz="54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50" dirty="0">
                <a:latin typeface="Calibri" panose="020F0502020204030204"/>
                <a:cs typeface="Calibri" panose="020F0502020204030204"/>
              </a:rPr>
              <a:t>Perorangan</a:t>
            </a:r>
            <a:endParaRPr sz="5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8794" y="6309486"/>
            <a:ext cx="609155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4035" indent="-521970">
              <a:lnSpc>
                <a:spcPct val="100000"/>
              </a:lnSpc>
              <a:spcBef>
                <a:spcPts val="100"/>
              </a:spcBef>
              <a:buSzPct val="98000"/>
              <a:buAutoNum type="arabicPeriod" startAt="3"/>
              <a:tabLst>
                <a:tab pos="534670" algn="l"/>
              </a:tabLst>
            </a:pPr>
            <a:r>
              <a:rPr sz="5400" dirty="0">
                <a:latin typeface="Calibri" panose="020F0502020204030204"/>
                <a:cs typeface="Calibri" panose="020F0502020204030204"/>
              </a:rPr>
              <a:t>NIB</a:t>
            </a:r>
            <a:r>
              <a:rPr sz="5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5" dirty="0">
                <a:latin typeface="Calibri" panose="020F0502020204030204"/>
                <a:cs typeface="Calibri" panose="020F0502020204030204"/>
              </a:rPr>
              <a:t>CV</a:t>
            </a:r>
            <a:endParaRPr sz="5400">
              <a:latin typeface="Calibri" panose="020F0502020204030204"/>
              <a:cs typeface="Calibri" panose="020F0502020204030204"/>
            </a:endParaRPr>
          </a:p>
          <a:p>
            <a:pPr marL="534035" indent="-521970">
              <a:lnSpc>
                <a:spcPct val="100000"/>
              </a:lnSpc>
              <a:buSzPct val="98000"/>
              <a:buAutoNum type="arabicPeriod" startAt="3"/>
              <a:tabLst>
                <a:tab pos="534670" algn="l"/>
              </a:tabLst>
            </a:pPr>
            <a:r>
              <a:rPr sz="5400" dirty="0">
                <a:latin typeface="Calibri" panose="020F0502020204030204"/>
                <a:cs typeface="Calibri" panose="020F0502020204030204"/>
              </a:rPr>
              <a:t>NIB</a:t>
            </a:r>
            <a:r>
              <a:rPr sz="54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5400" spc="-185" dirty="0">
                <a:latin typeface="Calibri" panose="020F0502020204030204"/>
                <a:cs typeface="Calibri" panose="020F0502020204030204"/>
              </a:rPr>
              <a:t>PT.</a:t>
            </a:r>
            <a:r>
              <a:rPr sz="5400" spc="-35" dirty="0">
                <a:latin typeface="Calibri" panose="020F0502020204030204"/>
                <a:cs typeface="Calibri" panose="020F0502020204030204"/>
              </a:rPr>
              <a:t> Persekutuan</a:t>
            </a:r>
            <a:endParaRPr sz="54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6400800"/>
            <a:ext cx="18288000" cy="3886200"/>
            <a:chOff x="0" y="6400800"/>
            <a:chExt cx="18288000" cy="3886200"/>
          </a:xfrm>
        </p:grpSpPr>
        <p:pic>
          <p:nvPicPr>
            <p:cNvPr id="12" name="object 12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8296655"/>
              <a:ext cx="18287998" cy="199034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97924" y="6406895"/>
              <a:ext cx="7234555" cy="2527300"/>
            </a:xfrm>
            <a:custGeom>
              <a:avLst/>
              <a:gdLst/>
              <a:ahLst/>
              <a:cxnLst/>
              <a:rect l="l" t="t" r="r" b="b"/>
              <a:pathLst>
                <a:path w="7234555" h="2527300">
                  <a:moveTo>
                    <a:pt x="7234428" y="421132"/>
                  </a:moveTo>
                  <a:lnTo>
                    <a:pt x="7231583" y="372033"/>
                  </a:lnTo>
                  <a:lnTo>
                    <a:pt x="7223303" y="324586"/>
                  </a:lnTo>
                  <a:lnTo>
                    <a:pt x="7209866" y="279120"/>
                  </a:lnTo>
                  <a:lnTo>
                    <a:pt x="7191603" y="235953"/>
                  </a:lnTo>
                  <a:lnTo>
                    <a:pt x="7168845" y="195389"/>
                  </a:lnTo>
                  <a:lnTo>
                    <a:pt x="7141883" y="157759"/>
                  </a:lnTo>
                  <a:lnTo>
                    <a:pt x="7111060" y="123367"/>
                  </a:lnTo>
                  <a:lnTo>
                    <a:pt x="7076668" y="92544"/>
                  </a:lnTo>
                  <a:lnTo>
                    <a:pt x="7039038" y="65582"/>
                  </a:lnTo>
                  <a:lnTo>
                    <a:pt x="6998475" y="42824"/>
                  </a:lnTo>
                  <a:lnTo>
                    <a:pt x="6955307" y="24561"/>
                  </a:lnTo>
                  <a:lnTo>
                    <a:pt x="6909841" y="11125"/>
                  </a:lnTo>
                  <a:lnTo>
                    <a:pt x="6862394" y="2844"/>
                  </a:lnTo>
                  <a:lnTo>
                    <a:pt x="6813296" y="0"/>
                  </a:lnTo>
                  <a:lnTo>
                    <a:pt x="2199640" y="0"/>
                  </a:lnTo>
                  <a:lnTo>
                    <a:pt x="2150529" y="2844"/>
                  </a:lnTo>
                  <a:lnTo>
                    <a:pt x="2103081" y="11125"/>
                  </a:lnTo>
                  <a:lnTo>
                    <a:pt x="2057615" y="24561"/>
                  </a:lnTo>
                  <a:lnTo>
                    <a:pt x="2014448" y="42824"/>
                  </a:lnTo>
                  <a:lnTo>
                    <a:pt x="1973884" y="65582"/>
                  </a:lnTo>
                  <a:lnTo>
                    <a:pt x="1936254" y="92544"/>
                  </a:lnTo>
                  <a:lnTo>
                    <a:pt x="1901863" y="123367"/>
                  </a:lnTo>
                  <a:lnTo>
                    <a:pt x="1871040" y="157759"/>
                  </a:lnTo>
                  <a:lnTo>
                    <a:pt x="1844078" y="195389"/>
                  </a:lnTo>
                  <a:lnTo>
                    <a:pt x="1821319" y="235953"/>
                  </a:lnTo>
                  <a:lnTo>
                    <a:pt x="1803057" y="279120"/>
                  </a:lnTo>
                  <a:lnTo>
                    <a:pt x="1789620" y="324586"/>
                  </a:lnTo>
                  <a:lnTo>
                    <a:pt x="1781340" y="372033"/>
                  </a:lnTo>
                  <a:lnTo>
                    <a:pt x="1778508" y="421132"/>
                  </a:lnTo>
                  <a:lnTo>
                    <a:pt x="1778508" y="896874"/>
                  </a:lnTo>
                  <a:lnTo>
                    <a:pt x="1770888" y="893064"/>
                  </a:lnTo>
                  <a:lnTo>
                    <a:pt x="1655064" y="835152"/>
                  </a:lnTo>
                  <a:lnTo>
                    <a:pt x="1655064" y="893064"/>
                  </a:lnTo>
                  <a:lnTo>
                    <a:pt x="0" y="893064"/>
                  </a:lnTo>
                  <a:lnTo>
                    <a:pt x="0" y="950976"/>
                  </a:lnTo>
                  <a:lnTo>
                    <a:pt x="1655064" y="950976"/>
                  </a:lnTo>
                  <a:lnTo>
                    <a:pt x="1655064" y="1008888"/>
                  </a:lnTo>
                  <a:lnTo>
                    <a:pt x="1770888" y="950976"/>
                  </a:lnTo>
                  <a:lnTo>
                    <a:pt x="1778508" y="947166"/>
                  </a:lnTo>
                  <a:lnTo>
                    <a:pt x="1778508" y="2105660"/>
                  </a:lnTo>
                  <a:lnTo>
                    <a:pt x="1781340" y="2154771"/>
                  </a:lnTo>
                  <a:lnTo>
                    <a:pt x="1789620" y="2202218"/>
                  </a:lnTo>
                  <a:lnTo>
                    <a:pt x="1803057" y="2247684"/>
                  </a:lnTo>
                  <a:lnTo>
                    <a:pt x="1821319" y="2290851"/>
                  </a:lnTo>
                  <a:lnTo>
                    <a:pt x="1844078" y="2331415"/>
                  </a:lnTo>
                  <a:lnTo>
                    <a:pt x="1871040" y="2369045"/>
                  </a:lnTo>
                  <a:lnTo>
                    <a:pt x="1901863" y="2403437"/>
                  </a:lnTo>
                  <a:lnTo>
                    <a:pt x="1936254" y="2434259"/>
                  </a:lnTo>
                  <a:lnTo>
                    <a:pt x="1973884" y="2461222"/>
                  </a:lnTo>
                  <a:lnTo>
                    <a:pt x="2014448" y="2483980"/>
                  </a:lnTo>
                  <a:lnTo>
                    <a:pt x="2057615" y="2502243"/>
                  </a:lnTo>
                  <a:lnTo>
                    <a:pt x="2103081" y="2515679"/>
                  </a:lnTo>
                  <a:lnTo>
                    <a:pt x="2150529" y="2523960"/>
                  </a:lnTo>
                  <a:lnTo>
                    <a:pt x="2199640" y="2526792"/>
                  </a:lnTo>
                  <a:lnTo>
                    <a:pt x="6813296" y="2526792"/>
                  </a:lnTo>
                  <a:lnTo>
                    <a:pt x="6862394" y="2523960"/>
                  </a:lnTo>
                  <a:lnTo>
                    <a:pt x="6909841" y="2515679"/>
                  </a:lnTo>
                  <a:lnTo>
                    <a:pt x="6955307" y="2502243"/>
                  </a:lnTo>
                  <a:lnTo>
                    <a:pt x="6998475" y="2483980"/>
                  </a:lnTo>
                  <a:lnTo>
                    <a:pt x="7039038" y="2461222"/>
                  </a:lnTo>
                  <a:lnTo>
                    <a:pt x="7076668" y="2434259"/>
                  </a:lnTo>
                  <a:lnTo>
                    <a:pt x="7111060" y="2403437"/>
                  </a:lnTo>
                  <a:lnTo>
                    <a:pt x="7141883" y="2369045"/>
                  </a:lnTo>
                  <a:lnTo>
                    <a:pt x="7168845" y="2331415"/>
                  </a:lnTo>
                  <a:lnTo>
                    <a:pt x="7191603" y="2290851"/>
                  </a:lnTo>
                  <a:lnTo>
                    <a:pt x="7209866" y="2247684"/>
                  </a:lnTo>
                  <a:lnTo>
                    <a:pt x="7223303" y="2202218"/>
                  </a:lnTo>
                  <a:lnTo>
                    <a:pt x="7231583" y="2154771"/>
                  </a:lnTo>
                  <a:lnTo>
                    <a:pt x="7234428" y="2105660"/>
                  </a:lnTo>
                  <a:lnTo>
                    <a:pt x="7234428" y="421132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076431" y="6406895"/>
              <a:ext cx="5455920" cy="2527300"/>
            </a:xfrm>
            <a:custGeom>
              <a:avLst/>
              <a:gdLst/>
              <a:ahLst/>
              <a:cxnLst/>
              <a:rect l="l" t="t" r="r" b="b"/>
              <a:pathLst>
                <a:path w="5455919" h="2527300">
                  <a:moveTo>
                    <a:pt x="0" y="421131"/>
                  </a:moveTo>
                  <a:lnTo>
                    <a:pt x="2833" y="372027"/>
                  </a:lnTo>
                  <a:lnTo>
                    <a:pt x="11124" y="324585"/>
                  </a:lnTo>
                  <a:lnTo>
                    <a:pt x="24556" y="279120"/>
                  </a:lnTo>
                  <a:lnTo>
                    <a:pt x="42812" y="235949"/>
                  </a:lnTo>
                  <a:lnTo>
                    <a:pt x="65576" y="195389"/>
                  </a:lnTo>
                  <a:lnTo>
                    <a:pt x="92533" y="157755"/>
                  </a:lnTo>
                  <a:lnTo>
                    <a:pt x="123364" y="123364"/>
                  </a:lnTo>
                  <a:lnTo>
                    <a:pt x="157755" y="92533"/>
                  </a:lnTo>
                  <a:lnTo>
                    <a:pt x="195389" y="65576"/>
                  </a:lnTo>
                  <a:lnTo>
                    <a:pt x="235949" y="42812"/>
                  </a:lnTo>
                  <a:lnTo>
                    <a:pt x="279120" y="24556"/>
                  </a:lnTo>
                  <a:lnTo>
                    <a:pt x="324585" y="11124"/>
                  </a:lnTo>
                  <a:lnTo>
                    <a:pt x="372027" y="2833"/>
                  </a:lnTo>
                  <a:lnTo>
                    <a:pt x="421132" y="0"/>
                  </a:lnTo>
                  <a:lnTo>
                    <a:pt x="5034787" y="0"/>
                  </a:lnTo>
                  <a:lnTo>
                    <a:pt x="5083892" y="2833"/>
                  </a:lnTo>
                  <a:lnTo>
                    <a:pt x="5131334" y="11124"/>
                  </a:lnTo>
                  <a:lnTo>
                    <a:pt x="5176799" y="24556"/>
                  </a:lnTo>
                  <a:lnTo>
                    <a:pt x="5219970" y="42812"/>
                  </a:lnTo>
                  <a:lnTo>
                    <a:pt x="5260530" y="65576"/>
                  </a:lnTo>
                  <a:lnTo>
                    <a:pt x="5298164" y="92533"/>
                  </a:lnTo>
                  <a:lnTo>
                    <a:pt x="5332555" y="123364"/>
                  </a:lnTo>
                  <a:lnTo>
                    <a:pt x="5363386" y="157755"/>
                  </a:lnTo>
                  <a:lnTo>
                    <a:pt x="5390343" y="195389"/>
                  </a:lnTo>
                  <a:lnTo>
                    <a:pt x="5413107" y="235949"/>
                  </a:lnTo>
                  <a:lnTo>
                    <a:pt x="5431363" y="279120"/>
                  </a:lnTo>
                  <a:lnTo>
                    <a:pt x="5444795" y="324585"/>
                  </a:lnTo>
                  <a:lnTo>
                    <a:pt x="5453086" y="372027"/>
                  </a:lnTo>
                  <a:lnTo>
                    <a:pt x="5455920" y="421131"/>
                  </a:lnTo>
                  <a:lnTo>
                    <a:pt x="5455920" y="2105660"/>
                  </a:lnTo>
                  <a:lnTo>
                    <a:pt x="5453086" y="2154764"/>
                  </a:lnTo>
                  <a:lnTo>
                    <a:pt x="5444795" y="2202206"/>
                  </a:lnTo>
                  <a:lnTo>
                    <a:pt x="5431363" y="2247671"/>
                  </a:lnTo>
                  <a:lnTo>
                    <a:pt x="5413107" y="2290842"/>
                  </a:lnTo>
                  <a:lnTo>
                    <a:pt x="5390343" y="2331402"/>
                  </a:lnTo>
                  <a:lnTo>
                    <a:pt x="5363386" y="2369036"/>
                  </a:lnTo>
                  <a:lnTo>
                    <a:pt x="5332555" y="2403427"/>
                  </a:lnTo>
                  <a:lnTo>
                    <a:pt x="5298164" y="2434258"/>
                  </a:lnTo>
                  <a:lnTo>
                    <a:pt x="5260530" y="2461215"/>
                  </a:lnTo>
                  <a:lnTo>
                    <a:pt x="5219970" y="2483979"/>
                  </a:lnTo>
                  <a:lnTo>
                    <a:pt x="5176799" y="2502235"/>
                  </a:lnTo>
                  <a:lnTo>
                    <a:pt x="5131334" y="2515667"/>
                  </a:lnTo>
                  <a:lnTo>
                    <a:pt x="5083892" y="2523958"/>
                  </a:lnTo>
                  <a:lnTo>
                    <a:pt x="5034787" y="2526791"/>
                  </a:lnTo>
                  <a:lnTo>
                    <a:pt x="421132" y="2526791"/>
                  </a:lnTo>
                  <a:lnTo>
                    <a:pt x="372027" y="2523958"/>
                  </a:lnTo>
                  <a:lnTo>
                    <a:pt x="324585" y="2515667"/>
                  </a:lnTo>
                  <a:lnTo>
                    <a:pt x="279120" y="2502235"/>
                  </a:lnTo>
                  <a:lnTo>
                    <a:pt x="235949" y="2483979"/>
                  </a:lnTo>
                  <a:lnTo>
                    <a:pt x="195389" y="2461215"/>
                  </a:lnTo>
                  <a:lnTo>
                    <a:pt x="157755" y="2434258"/>
                  </a:lnTo>
                  <a:lnTo>
                    <a:pt x="123364" y="2403427"/>
                  </a:lnTo>
                  <a:lnTo>
                    <a:pt x="92533" y="2369036"/>
                  </a:lnTo>
                  <a:lnTo>
                    <a:pt x="65576" y="2331402"/>
                  </a:lnTo>
                  <a:lnTo>
                    <a:pt x="42812" y="2290842"/>
                  </a:lnTo>
                  <a:lnTo>
                    <a:pt x="24556" y="2247671"/>
                  </a:lnTo>
                  <a:lnTo>
                    <a:pt x="11124" y="2202206"/>
                  </a:lnTo>
                  <a:lnTo>
                    <a:pt x="2833" y="2154764"/>
                  </a:lnTo>
                  <a:lnTo>
                    <a:pt x="0" y="2105660"/>
                  </a:lnTo>
                  <a:lnTo>
                    <a:pt x="0" y="421131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9297923" y="3438144"/>
            <a:ext cx="7240905" cy="2502535"/>
            <a:chOff x="9297923" y="3438144"/>
            <a:chExt cx="7240905" cy="2502535"/>
          </a:xfrm>
        </p:grpSpPr>
        <p:sp>
          <p:nvSpPr>
            <p:cNvPr id="16" name="object 16"/>
            <p:cNvSpPr/>
            <p:nvPr/>
          </p:nvSpPr>
          <p:spPr>
            <a:xfrm>
              <a:off x="9297924" y="3444239"/>
              <a:ext cx="7234555" cy="2490470"/>
            </a:xfrm>
            <a:custGeom>
              <a:avLst/>
              <a:gdLst/>
              <a:ahLst/>
              <a:cxnLst/>
              <a:rect l="l" t="t" r="r" b="b"/>
              <a:pathLst>
                <a:path w="7234555" h="2490470">
                  <a:moveTo>
                    <a:pt x="7234428" y="415036"/>
                  </a:moveTo>
                  <a:lnTo>
                    <a:pt x="7231634" y="366636"/>
                  </a:lnTo>
                  <a:lnTo>
                    <a:pt x="7223455" y="319874"/>
                  </a:lnTo>
                  <a:lnTo>
                    <a:pt x="7210222" y="275056"/>
                  </a:lnTo>
                  <a:lnTo>
                    <a:pt x="7192238" y="232511"/>
                  </a:lnTo>
                  <a:lnTo>
                    <a:pt x="7169810" y="192544"/>
                  </a:lnTo>
                  <a:lnTo>
                    <a:pt x="7143242" y="155448"/>
                  </a:lnTo>
                  <a:lnTo>
                    <a:pt x="7112863" y="121564"/>
                  </a:lnTo>
                  <a:lnTo>
                    <a:pt x="7078980" y="91186"/>
                  </a:lnTo>
                  <a:lnTo>
                    <a:pt x="7041883" y="64617"/>
                  </a:lnTo>
                  <a:lnTo>
                    <a:pt x="7001916" y="42189"/>
                  </a:lnTo>
                  <a:lnTo>
                    <a:pt x="6959371" y="24206"/>
                  </a:lnTo>
                  <a:lnTo>
                    <a:pt x="6914553" y="10972"/>
                  </a:lnTo>
                  <a:lnTo>
                    <a:pt x="6867792" y="2794"/>
                  </a:lnTo>
                  <a:lnTo>
                    <a:pt x="6819392" y="0"/>
                  </a:lnTo>
                  <a:lnTo>
                    <a:pt x="2193544" y="0"/>
                  </a:lnTo>
                  <a:lnTo>
                    <a:pt x="2145131" y="2794"/>
                  </a:lnTo>
                  <a:lnTo>
                    <a:pt x="2098370" y="10972"/>
                  </a:lnTo>
                  <a:lnTo>
                    <a:pt x="2053551" y="24206"/>
                  </a:lnTo>
                  <a:lnTo>
                    <a:pt x="2011006" y="42189"/>
                  </a:lnTo>
                  <a:lnTo>
                    <a:pt x="1971040" y="64617"/>
                  </a:lnTo>
                  <a:lnTo>
                    <a:pt x="1933943" y="91186"/>
                  </a:lnTo>
                  <a:lnTo>
                    <a:pt x="1900059" y="121564"/>
                  </a:lnTo>
                  <a:lnTo>
                    <a:pt x="1869681" y="155448"/>
                  </a:lnTo>
                  <a:lnTo>
                    <a:pt x="1843112" y="192544"/>
                  </a:lnTo>
                  <a:lnTo>
                    <a:pt x="1820684" y="232511"/>
                  </a:lnTo>
                  <a:lnTo>
                    <a:pt x="1802701" y="275056"/>
                  </a:lnTo>
                  <a:lnTo>
                    <a:pt x="1789468" y="319874"/>
                  </a:lnTo>
                  <a:lnTo>
                    <a:pt x="1781289" y="366636"/>
                  </a:lnTo>
                  <a:lnTo>
                    <a:pt x="1778508" y="415036"/>
                  </a:lnTo>
                  <a:lnTo>
                    <a:pt x="1778508" y="1219962"/>
                  </a:lnTo>
                  <a:lnTo>
                    <a:pt x="1770888" y="1216152"/>
                  </a:lnTo>
                  <a:lnTo>
                    <a:pt x="1655064" y="1158240"/>
                  </a:lnTo>
                  <a:lnTo>
                    <a:pt x="1655064" y="1216152"/>
                  </a:lnTo>
                  <a:lnTo>
                    <a:pt x="0" y="1216152"/>
                  </a:lnTo>
                  <a:lnTo>
                    <a:pt x="0" y="1274064"/>
                  </a:lnTo>
                  <a:lnTo>
                    <a:pt x="1655064" y="1274064"/>
                  </a:lnTo>
                  <a:lnTo>
                    <a:pt x="1655064" y="1331976"/>
                  </a:lnTo>
                  <a:lnTo>
                    <a:pt x="1770888" y="1274064"/>
                  </a:lnTo>
                  <a:lnTo>
                    <a:pt x="1778508" y="1270254"/>
                  </a:lnTo>
                  <a:lnTo>
                    <a:pt x="1778508" y="2075180"/>
                  </a:lnTo>
                  <a:lnTo>
                    <a:pt x="1781289" y="2123592"/>
                  </a:lnTo>
                  <a:lnTo>
                    <a:pt x="1789468" y="2170353"/>
                  </a:lnTo>
                  <a:lnTo>
                    <a:pt x="1802701" y="2215172"/>
                  </a:lnTo>
                  <a:lnTo>
                    <a:pt x="1820684" y="2257717"/>
                  </a:lnTo>
                  <a:lnTo>
                    <a:pt x="1843112" y="2297684"/>
                  </a:lnTo>
                  <a:lnTo>
                    <a:pt x="1869681" y="2334780"/>
                  </a:lnTo>
                  <a:lnTo>
                    <a:pt x="1900059" y="2368664"/>
                  </a:lnTo>
                  <a:lnTo>
                    <a:pt x="1933943" y="2399042"/>
                  </a:lnTo>
                  <a:lnTo>
                    <a:pt x="1971040" y="2425611"/>
                  </a:lnTo>
                  <a:lnTo>
                    <a:pt x="2011006" y="2448039"/>
                  </a:lnTo>
                  <a:lnTo>
                    <a:pt x="2053551" y="2466022"/>
                  </a:lnTo>
                  <a:lnTo>
                    <a:pt x="2098370" y="2479256"/>
                  </a:lnTo>
                  <a:lnTo>
                    <a:pt x="2145131" y="2487434"/>
                  </a:lnTo>
                  <a:lnTo>
                    <a:pt x="2193544" y="2490216"/>
                  </a:lnTo>
                  <a:lnTo>
                    <a:pt x="6819392" y="2490216"/>
                  </a:lnTo>
                  <a:lnTo>
                    <a:pt x="6867792" y="2487434"/>
                  </a:lnTo>
                  <a:lnTo>
                    <a:pt x="6914553" y="2479256"/>
                  </a:lnTo>
                  <a:lnTo>
                    <a:pt x="6959371" y="2466022"/>
                  </a:lnTo>
                  <a:lnTo>
                    <a:pt x="7001916" y="2448039"/>
                  </a:lnTo>
                  <a:lnTo>
                    <a:pt x="7041883" y="2425611"/>
                  </a:lnTo>
                  <a:lnTo>
                    <a:pt x="7078980" y="2399042"/>
                  </a:lnTo>
                  <a:lnTo>
                    <a:pt x="7112863" y="2368664"/>
                  </a:lnTo>
                  <a:lnTo>
                    <a:pt x="7143242" y="2334780"/>
                  </a:lnTo>
                  <a:lnTo>
                    <a:pt x="7169810" y="2297684"/>
                  </a:lnTo>
                  <a:lnTo>
                    <a:pt x="7192238" y="2257717"/>
                  </a:lnTo>
                  <a:lnTo>
                    <a:pt x="7210222" y="2215172"/>
                  </a:lnTo>
                  <a:lnTo>
                    <a:pt x="7223455" y="2170353"/>
                  </a:lnTo>
                  <a:lnTo>
                    <a:pt x="7231634" y="2123592"/>
                  </a:lnTo>
                  <a:lnTo>
                    <a:pt x="7234428" y="2075180"/>
                  </a:lnTo>
                  <a:lnTo>
                    <a:pt x="7234428" y="415036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076431" y="3444240"/>
              <a:ext cx="5455920" cy="2490470"/>
            </a:xfrm>
            <a:custGeom>
              <a:avLst/>
              <a:gdLst/>
              <a:ahLst/>
              <a:cxnLst/>
              <a:rect l="l" t="t" r="r" b="b"/>
              <a:pathLst>
                <a:path w="5455919" h="2490470">
                  <a:moveTo>
                    <a:pt x="0" y="415035"/>
                  </a:moveTo>
                  <a:lnTo>
                    <a:pt x="2792" y="366630"/>
                  </a:lnTo>
                  <a:lnTo>
                    <a:pt x="10960" y="319866"/>
                  </a:lnTo>
                  <a:lnTo>
                    <a:pt x="24194" y="275054"/>
                  </a:lnTo>
                  <a:lnTo>
                    <a:pt x="42181" y="232506"/>
                  </a:lnTo>
                  <a:lnTo>
                    <a:pt x="64611" y="192532"/>
                  </a:lnTo>
                  <a:lnTo>
                    <a:pt x="91173" y="155445"/>
                  </a:lnTo>
                  <a:lnTo>
                    <a:pt x="121554" y="121554"/>
                  </a:lnTo>
                  <a:lnTo>
                    <a:pt x="155445" y="91173"/>
                  </a:lnTo>
                  <a:lnTo>
                    <a:pt x="192532" y="64611"/>
                  </a:lnTo>
                  <a:lnTo>
                    <a:pt x="232506" y="42181"/>
                  </a:lnTo>
                  <a:lnTo>
                    <a:pt x="275054" y="24194"/>
                  </a:lnTo>
                  <a:lnTo>
                    <a:pt x="319866" y="10960"/>
                  </a:lnTo>
                  <a:lnTo>
                    <a:pt x="366630" y="2792"/>
                  </a:lnTo>
                  <a:lnTo>
                    <a:pt x="415036" y="0"/>
                  </a:lnTo>
                  <a:lnTo>
                    <a:pt x="5040883" y="0"/>
                  </a:lnTo>
                  <a:lnTo>
                    <a:pt x="5089289" y="2792"/>
                  </a:lnTo>
                  <a:lnTo>
                    <a:pt x="5136053" y="10960"/>
                  </a:lnTo>
                  <a:lnTo>
                    <a:pt x="5180865" y="24194"/>
                  </a:lnTo>
                  <a:lnTo>
                    <a:pt x="5223413" y="42181"/>
                  </a:lnTo>
                  <a:lnTo>
                    <a:pt x="5263387" y="64611"/>
                  </a:lnTo>
                  <a:lnTo>
                    <a:pt x="5300474" y="91173"/>
                  </a:lnTo>
                  <a:lnTo>
                    <a:pt x="5334365" y="121554"/>
                  </a:lnTo>
                  <a:lnTo>
                    <a:pt x="5364746" y="155445"/>
                  </a:lnTo>
                  <a:lnTo>
                    <a:pt x="5391308" y="192532"/>
                  </a:lnTo>
                  <a:lnTo>
                    <a:pt x="5413738" y="232506"/>
                  </a:lnTo>
                  <a:lnTo>
                    <a:pt x="5431725" y="275054"/>
                  </a:lnTo>
                  <a:lnTo>
                    <a:pt x="5444959" y="319866"/>
                  </a:lnTo>
                  <a:lnTo>
                    <a:pt x="5453127" y="366630"/>
                  </a:lnTo>
                  <a:lnTo>
                    <a:pt x="5455920" y="415035"/>
                  </a:lnTo>
                  <a:lnTo>
                    <a:pt x="5455920" y="2075179"/>
                  </a:lnTo>
                  <a:lnTo>
                    <a:pt x="5453127" y="2123585"/>
                  </a:lnTo>
                  <a:lnTo>
                    <a:pt x="5444959" y="2170349"/>
                  </a:lnTo>
                  <a:lnTo>
                    <a:pt x="5431725" y="2215161"/>
                  </a:lnTo>
                  <a:lnTo>
                    <a:pt x="5413738" y="2257709"/>
                  </a:lnTo>
                  <a:lnTo>
                    <a:pt x="5391308" y="2297683"/>
                  </a:lnTo>
                  <a:lnTo>
                    <a:pt x="5364746" y="2334770"/>
                  </a:lnTo>
                  <a:lnTo>
                    <a:pt x="5334365" y="2368661"/>
                  </a:lnTo>
                  <a:lnTo>
                    <a:pt x="5300474" y="2399042"/>
                  </a:lnTo>
                  <a:lnTo>
                    <a:pt x="5263387" y="2425604"/>
                  </a:lnTo>
                  <a:lnTo>
                    <a:pt x="5223413" y="2448034"/>
                  </a:lnTo>
                  <a:lnTo>
                    <a:pt x="5180865" y="2466021"/>
                  </a:lnTo>
                  <a:lnTo>
                    <a:pt x="5136053" y="2479255"/>
                  </a:lnTo>
                  <a:lnTo>
                    <a:pt x="5089289" y="2487423"/>
                  </a:lnTo>
                  <a:lnTo>
                    <a:pt x="5040883" y="2490215"/>
                  </a:lnTo>
                  <a:lnTo>
                    <a:pt x="415036" y="2490215"/>
                  </a:lnTo>
                  <a:lnTo>
                    <a:pt x="366630" y="2487423"/>
                  </a:lnTo>
                  <a:lnTo>
                    <a:pt x="319866" y="2479255"/>
                  </a:lnTo>
                  <a:lnTo>
                    <a:pt x="275054" y="2466021"/>
                  </a:lnTo>
                  <a:lnTo>
                    <a:pt x="232506" y="2448034"/>
                  </a:lnTo>
                  <a:lnTo>
                    <a:pt x="192532" y="2425604"/>
                  </a:lnTo>
                  <a:lnTo>
                    <a:pt x="155445" y="2399042"/>
                  </a:lnTo>
                  <a:lnTo>
                    <a:pt x="121554" y="2368661"/>
                  </a:lnTo>
                  <a:lnTo>
                    <a:pt x="91173" y="2334770"/>
                  </a:lnTo>
                  <a:lnTo>
                    <a:pt x="64611" y="2297683"/>
                  </a:lnTo>
                  <a:lnTo>
                    <a:pt x="42181" y="2257709"/>
                  </a:lnTo>
                  <a:lnTo>
                    <a:pt x="24194" y="2215161"/>
                  </a:lnTo>
                  <a:lnTo>
                    <a:pt x="10960" y="2170349"/>
                  </a:lnTo>
                  <a:lnTo>
                    <a:pt x="2792" y="2123585"/>
                  </a:lnTo>
                  <a:lnTo>
                    <a:pt x="0" y="2075179"/>
                  </a:lnTo>
                  <a:lnTo>
                    <a:pt x="0" y="415035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1423395" y="3735400"/>
            <a:ext cx="464121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UMK</a:t>
            </a:r>
            <a:r>
              <a:rPr sz="28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USAHA</a:t>
            </a:r>
            <a:r>
              <a:rPr sz="2800" b="1" spc="-4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MIKRO</a:t>
            </a:r>
            <a:r>
              <a:rPr sz="2800" b="1" spc="-3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DAN</a:t>
            </a:r>
            <a:r>
              <a:rPr sz="2800" b="1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KECIL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35690" y="6675882"/>
            <a:ext cx="456628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b="1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NON</a:t>
            </a:r>
            <a:r>
              <a:rPr sz="2800" b="1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UMK</a:t>
            </a:r>
            <a:r>
              <a:rPr sz="2800" b="1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USAHA</a:t>
            </a:r>
            <a:r>
              <a:rPr sz="2800" b="1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MENENGAH </a:t>
            </a:r>
            <a:r>
              <a:rPr sz="2800" b="1" spc="-6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BESAR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423395" y="4278579"/>
            <a:ext cx="4704715" cy="1307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Modal</a:t>
            </a:r>
            <a:r>
              <a:rPr sz="28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Usaha</a:t>
            </a:r>
            <a:r>
              <a:rPr sz="28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&lt;</a:t>
            </a:r>
            <a:r>
              <a:rPr sz="28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5</a:t>
            </a:r>
            <a:r>
              <a:rPr sz="28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milyar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527685" marR="5080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8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Omzet/Transaksi </a:t>
            </a: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Usaha &lt; </a:t>
            </a:r>
            <a:r>
              <a:rPr sz="28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4,8 </a:t>
            </a:r>
            <a:r>
              <a:rPr sz="2800" spc="-6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M/Tahun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05718" y="7514335"/>
            <a:ext cx="4703445" cy="1307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Modal</a:t>
            </a:r>
            <a:r>
              <a:rPr sz="28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Usaha</a:t>
            </a:r>
            <a:r>
              <a:rPr sz="2800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&gt; 5</a:t>
            </a:r>
            <a:r>
              <a:rPr sz="28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milyar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527685" marR="5080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800" spc="-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Omzet/Transaksi </a:t>
            </a:r>
            <a:r>
              <a:rPr sz="28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Usaha </a:t>
            </a:r>
            <a:r>
              <a:rPr sz="28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&gt; </a:t>
            </a:r>
            <a:r>
              <a:rPr sz="28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4,8 </a:t>
            </a:r>
            <a:r>
              <a:rPr sz="2800" spc="-62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M/Tahun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39358" y="1327531"/>
            <a:ext cx="62115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FUNGSI</a:t>
            </a:r>
            <a:r>
              <a:rPr sz="4800" spc="-40" dirty="0"/>
              <a:t> </a:t>
            </a:r>
            <a:r>
              <a:rPr sz="4800" spc="-5" dirty="0"/>
              <a:t>NIB/IZIN</a:t>
            </a:r>
            <a:r>
              <a:rPr sz="4800" spc="-40" dirty="0"/>
              <a:t> </a:t>
            </a:r>
            <a:r>
              <a:rPr sz="4800" spc="-10" dirty="0"/>
              <a:t>USAHA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3507994" y="2669794"/>
            <a:ext cx="11214100" cy="5633720"/>
            <a:chOff x="3507994" y="2669794"/>
            <a:chExt cx="11214100" cy="5633720"/>
          </a:xfrm>
        </p:grpSpPr>
        <p:sp>
          <p:nvSpPr>
            <p:cNvPr id="4" name="object 4"/>
            <p:cNvSpPr/>
            <p:nvPr/>
          </p:nvSpPr>
          <p:spPr>
            <a:xfrm>
              <a:off x="3514344" y="2676144"/>
              <a:ext cx="11201400" cy="5621020"/>
            </a:xfrm>
            <a:custGeom>
              <a:avLst/>
              <a:gdLst/>
              <a:ahLst/>
              <a:cxnLst/>
              <a:rect l="l" t="t" r="r" b="b"/>
              <a:pathLst>
                <a:path w="11201400" h="5621020">
                  <a:moveTo>
                    <a:pt x="10264648" y="0"/>
                  </a:moveTo>
                  <a:lnTo>
                    <a:pt x="936751" y="0"/>
                  </a:lnTo>
                  <a:lnTo>
                    <a:pt x="888542" y="1218"/>
                  </a:lnTo>
                  <a:lnTo>
                    <a:pt x="840967" y="4835"/>
                  </a:lnTo>
                  <a:lnTo>
                    <a:pt x="794083" y="10792"/>
                  </a:lnTo>
                  <a:lnTo>
                    <a:pt x="747951" y="19029"/>
                  </a:lnTo>
                  <a:lnTo>
                    <a:pt x="702628" y="29488"/>
                  </a:lnTo>
                  <a:lnTo>
                    <a:pt x="658174" y="42110"/>
                  </a:lnTo>
                  <a:lnTo>
                    <a:pt x="614647" y="56836"/>
                  </a:lnTo>
                  <a:lnTo>
                    <a:pt x="572107" y="73608"/>
                  </a:lnTo>
                  <a:lnTo>
                    <a:pt x="530612" y="92366"/>
                  </a:lnTo>
                  <a:lnTo>
                    <a:pt x="490220" y="113052"/>
                  </a:lnTo>
                  <a:lnTo>
                    <a:pt x="450992" y="135606"/>
                  </a:lnTo>
                  <a:lnTo>
                    <a:pt x="412985" y="159970"/>
                  </a:lnTo>
                  <a:lnTo>
                    <a:pt x="376259" y="186086"/>
                  </a:lnTo>
                  <a:lnTo>
                    <a:pt x="340872" y="213894"/>
                  </a:lnTo>
                  <a:lnTo>
                    <a:pt x="306883" y="243335"/>
                  </a:lnTo>
                  <a:lnTo>
                    <a:pt x="274351" y="274351"/>
                  </a:lnTo>
                  <a:lnTo>
                    <a:pt x="243335" y="306883"/>
                  </a:lnTo>
                  <a:lnTo>
                    <a:pt x="213894" y="340872"/>
                  </a:lnTo>
                  <a:lnTo>
                    <a:pt x="186086" y="376259"/>
                  </a:lnTo>
                  <a:lnTo>
                    <a:pt x="159970" y="412985"/>
                  </a:lnTo>
                  <a:lnTo>
                    <a:pt x="135606" y="450992"/>
                  </a:lnTo>
                  <a:lnTo>
                    <a:pt x="113052" y="490220"/>
                  </a:lnTo>
                  <a:lnTo>
                    <a:pt x="92366" y="530612"/>
                  </a:lnTo>
                  <a:lnTo>
                    <a:pt x="73608" y="572107"/>
                  </a:lnTo>
                  <a:lnTo>
                    <a:pt x="56836" y="614647"/>
                  </a:lnTo>
                  <a:lnTo>
                    <a:pt x="42110" y="658174"/>
                  </a:lnTo>
                  <a:lnTo>
                    <a:pt x="29488" y="702628"/>
                  </a:lnTo>
                  <a:lnTo>
                    <a:pt x="19029" y="747951"/>
                  </a:lnTo>
                  <a:lnTo>
                    <a:pt x="10792" y="794083"/>
                  </a:lnTo>
                  <a:lnTo>
                    <a:pt x="4835" y="840967"/>
                  </a:lnTo>
                  <a:lnTo>
                    <a:pt x="1218" y="888542"/>
                  </a:lnTo>
                  <a:lnTo>
                    <a:pt x="0" y="936751"/>
                  </a:lnTo>
                  <a:lnTo>
                    <a:pt x="0" y="4683759"/>
                  </a:lnTo>
                  <a:lnTo>
                    <a:pt x="1218" y="4731969"/>
                  </a:lnTo>
                  <a:lnTo>
                    <a:pt x="4835" y="4779544"/>
                  </a:lnTo>
                  <a:lnTo>
                    <a:pt x="10792" y="4826428"/>
                  </a:lnTo>
                  <a:lnTo>
                    <a:pt x="19029" y="4872560"/>
                  </a:lnTo>
                  <a:lnTo>
                    <a:pt x="29488" y="4917883"/>
                  </a:lnTo>
                  <a:lnTo>
                    <a:pt x="42110" y="4962337"/>
                  </a:lnTo>
                  <a:lnTo>
                    <a:pt x="56836" y="5005864"/>
                  </a:lnTo>
                  <a:lnTo>
                    <a:pt x="73608" y="5048404"/>
                  </a:lnTo>
                  <a:lnTo>
                    <a:pt x="92366" y="5089899"/>
                  </a:lnTo>
                  <a:lnTo>
                    <a:pt x="113052" y="5130291"/>
                  </a:lnTo>
                  <a:lnTo>
                    <a:pt x="135606" y="5169519"/>
                  </a:lnTo>
                  <a:lnTo>
                    <a:pt x="159970" y="5207526"/>
                  </a:lnTo>
                  <a:lnTo>
                    <a:pt x="186086" y="5244252"/>
                  </a:lnTo>
                  <a:lnTo>
                    <a:pt x="213894" y="5279639"/>
                  </a:lnTo>
                  <a:lnTo>
                    <a:pt x="243335" y="5313628"/>
                  </a:lnTo>
                  <a:lnTo>
                    <a:pt x="274351" y="5346160"/>
                  </a:lnTo>
                  <a:lnTo>
                    <a:pt x="306883" y="5377176"/>
                  </a:lnTo>
                  <a:lnTo>
                    <a:pt x="340872" y="5406617"/>
                  </a:lnTo>
                  <a:lnTo>
                    <a:pt x="376259" y="5434425"/>
                  </a:lnTo>
                  <a:lnTo>
                    <a:pt x="412985" y="5460541"/>
                  </a:lnTo>
                  <a:lnTo>
                    <a:pt x="450992" y="5484905"/>
                  </a:lnTo>
                  <a:lnTo>
                    <a:pt x="490220" y="5507459"/>
                  </a:lnTo>
                  <a:lnTo>
                    <a:pt x="530612" y="5528145"/>
                  </a:lnTo>
                  <a:lnTo>
                    <a:pt x="572107" y="5546903"/>
                  </a:lnTo>
                  <a:lnTo>
                    <a:pt x="614647" y="5563675"/>
                  </a:lnTo>
                  <a:lnTo>
                    <a:pt x="658174" y="5578401"/>
                  </a:lnTo>
                  <a:lnTo>
                    <a:pt x="702628" y="5591023"/>
                  </a:lnTo>
                  <a:lnTo>
                    <a:pt x="747951" y="5601482"/>
                  </a:lnTo>
                  <a:lnTo>
                    <a:pt x="794083" y="5609719"/>
                  </a:lnTo>
                  <a:lnTo>
                    <a:pt x="840967" y="5615676"/>
                  </a:lnTo>
                  <a:lnTo>
                    <a:pt x="888542" y="5619293"/>
                  </a:lnTo>
                  <a:lnTo>
                    <a:pt x="936751" y="5620511"/>
                  </a:lnTo>
                  <a:lnTo>
                    <a:pt x="10264648" y="5620511"/>
                  </a:lnTo>
                  <a:lnTo>
                    <a:pt x="10312857" y="5619293"/>
                  </a:lnTo>
                  <a:lnTo>
                    <a:pt x="10360432" y="5615676"/>
                  </a:lnTo>
                  <a:lnTo>
                    <a:pt x="10407316" y="5609719"/>
                  </a:lnTo>
                  <a:lnTo>
                    <a:pt x="10453448" y="5601482"/>
                  </a:lnTo>
                  <a:lnTo>
                    <a:pt x="10498771" y="5591023"/>
                  </a:lnTo>
                  <a:lnTo>
                    <a:pt x="10543225" y="5578401"/>
                  </a:lnTo>
                  <a:lnTo>
                    <a:pt x="10586752" y="5563675"/>
                  </a:lnTo>
                  <a:lnTo>
                    <a:pt x="10629292" y="5546903"/>
                  </a:lnTo>
                  <a:lnTo>
                    <a:pt x="10670787" y="5528145"/>
                  </a:lnTo>
                  <a:lnTo>
                    <a:pt x="10711179" y="5507459"/>
                  </a:lnTo>
                  <a:lnTo>
                    <a:pt x="10750407" y="5484905"/>
                  </a:lnTo>
                  <a:lnTo>
                    <a:pt x="10788414" y="5460541"/>
                  </a:lnTo>
                  <a:lnTo>
                    <a:pt x="10825140" y="5434425"/>
                  </a:lnTo>
                  <a:lnTo>
                    <a:pt x="10860527" y="5406617"/>
                  </a:lnTo>
                  <a:lnTo>
                    <a:pt x="10894516" y="5377176"/>
                  </a:lnTo>
                  <a:lnTo>
                    <a:pt x="10927048" y="5346160"/>
                  </a:lnTo>
                  <a:lnTo>
                    <a:pt x="10958064" y="5313628"/>
                  </a:lnTo>
                  <a:lnTo>
                    <a:pt x="10987505" y="5279639"/>
                  </a:lnTo>
                  <a:lnTo>
                    <a:pt x="11015313" y="5244252"/>
                  </a:lnTo>
                  <a:lnTo>
                    <a:pt x="11041429" y="5207526"/>
                  </a:lnTo>
                  <a:lnTo>
                    <a:pt x="11065793" y="5169519"/>
                  </a:lnTo>
                  <a:lnTo>
                    <a:pt x="11088347" y="5130291"/>
                  </a:lnTo>
                  <a:lnTo>
                    <a:pt x="11109033" y="5089899"/>
                  </a:lnTo>
                  <a:lnTo>
                    <a:pt x="11127791" y="5048404"/>
                  </a:lnTo>
                  <a:lnTo>
                    <a:pt x="11144563" y="5005864"/>
                  </a:lnTo>
                  <a:lnTo>
                    <a:pt x="11159289" y="4962337"/>
                  </a:lnTo>
                  <a:lnTo>
                    <a:pt x="11171911" y="4917883"/>
                  </a:lnTo>
                  <a:lnTo>
                    <a:pt x="11182370" y="4872560"/>
                  </a:lnTo>
                  <a:lnTo>
                    <a:pt x="11190607" y="4826428"/>
                  </a:lnTo>
                  <a:lnTo>
                    <a:pt x="11196564" y="4779544"/>
                  </a:lnTo>
                  <a:lnTo>
                    <a:pt x="11200181" y="4731969"/>
                  </a:lnTo>
                  <a:lnTo>
                    <a:pt x="11201400" y="4683759"/>
                  </a:lnTo>
                  <a:lnTo>
                    <a:pt x="11201400" y="936751"/>
                  </a:lnTo>
                  <a:lnTo>
                    <a:pt x="11200181" y="888542"/>
                  </a:lnTo>
                  <a:lnTo>
                    <a:pt x="11196564" y="840967"/>
                  </a:lnTo>
                  <a:lnTo>
                    <a:pt x="11190607" y="794083"/>
                  </a:lnTo>
                  <a:lnTo>
                    <a:pt x="11182370" y="747951"/>
                  </a:lnTo>
                  <a:lnTo>
                    <a:pt x="11171911" y="702628"/>
                  </a:lnTo>
                  <a:lnTo>
                    <a:pt x="11159289" y="658174"/>
                  </a:lnTo>
                  <a:lnTo>
                    <a:pt x="11144563" y="614647"/>
                  </a:lnTo>
                  <a:lnTo>
                    <a:pt x="11127791" y="572107"/>
                  </a:lnTo>
                  <a:lnTo>
                    <a:pt x="11109033" y="530612"/>
                  </a:lnTo>
                  <a:lnTo>
                    <a:pt x="11088347" y="490220"/>
                  </a:lnTo>
                  <a:lnTo>
                    <a:pt x="11065793" y="450992"/>
                  </a:lnTo>
                  <a:lnTo>
                    <a:pt x="11041429" y="412985"/>
                  </a:lnTo>
                  <a:lnTo>
                    <a:pt x="11015313" y="376259"/>
                  </a:lnTo>
                  <a:lnTo>
                    <a:pt x="10987505" y="340872"/>
                  </a:lnTo>
                  <a:lnTo>
                    <a:pt x="10958064" y="306883"/>
                  </a:lnTo>
                  <a:lnTo>
                    <a:pt x="10927048" y="274351"/>
                  </a:lnTo>
                  <a:lnTo>
                    <a:pt x="10894516" y="243335"/>
                  </a:lnTo>
                  <a:lnTo>
                    <a:pt x="10860527" y="213894"/>
                  </a:lnTo>
                  <a:lnTo>
                    <a:pt x="10825140" y="186086"/>
                  </a:lnTo>
                  <a:lnTo>
                    <a:pt x="10788414" y="159970"/>
                  </a:lnTo>
                  <a:lnTo>
                    <a:pt x="10750407" y="135606"/>
                  </a:lnTo>
                  <a:lnTo>
                    <a:pt x="10711179" y="113052"/>
                  </a:lnTo>
                  <a:lnTo>
                    <a:pt x="10670787" y="92366"/>
                  </a:lnTo>
                  <a:lnTo>
                    <a:pt x="10629292" y="73608"/>
                  </a:lnTo>
                  <a:lnTo>
                    <a:pt x="10586752" y="56836"/>
                  </a:lnTo>
                  <a:lnTo>
                    <a:pt x="10543225" y="42110"/>
                  </a:lnTo>
                  <a:lnTo>
                    <a:pt x="10498771" y="29488"/>
                  </a:lnTo>
                  <a:lnTo>
                    <a:pt x="10453448" y="19029"/>
                  </a:lnTo>
                  <a:lnTo>
                    <a:pt x="10407316" y="10792"/>
                  </a:lnTo>
                  <a:lnTo>
                    <a:pt x="10360432" y="4835"/>
                  </a:lnTo>
                  <a:lnTo>
                    <a:pt x="10312857" y="1218"/>
                  </a:lnTo>
                  <a:lnTo>
                    <a:pt x="1026464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14344" y="2676144"/>
              <a:ext cx="11201400" cy="5621020"/>
            </a:xfrm>
            <a:custGeom>
              <a:avLst/>
              <a:gdLst/>
              <a:ahLst/>
              <a:cxnLst/>
              <a:rect l="l" t="t" r="r" b="b"/>
              <a:pathLst>
                <a:path w="11201400" h="5621020">
                  <a:moveTo>
                    <a:pt x="0" y="936751"/>
                  </a:moveTo>
                  <a:lnTo>
                    <a:pt x="1218" y="888542"/>
                  </a:lnTo>
                  <a:lnTo>
                    <a:pt x="4835" y="840967"/>
                  </a:lnTo>
                  <a:lnTo>
                    <a:pt x="10792" y="794083"/>
                  </a:lnTo>
                  <a:lnTo>
                    <a:pt x="19029" y="747951"/>
                  </a:lnTo>
                  <a:lnTo>
                    <a:pt x="29488" y="702628"/>
                  </a:lnTo>
                  <a:lnTo>
                    <a:pt x="42110" y="658174"/>
                  </a:lnTo>
                  <a:lnTo>
                    <a:pt x="56836" y="614647"/>
                  </a:lnTo>
                  <a:lnTo>
                    <a:pt x="73608" y="572107"/>
                  </a:lnTo>
                  <a:lnTo>
                    <a:pt x="92366" y="530612"/>
                  </a:lnTo>
                  <a:lnTo>
                    <a:pt x="113052" y="490220"/>
                  </a:lnTo>
                  <a:lnTo>
                    <a:pt x="135606" y="450992"/>
                  </a:lnTo>
                  <a:lnTo>
                    <a:pt x="159970" y="412985"/>
                  </a:lnTo>
                  <a:lnTo>
                    <a:pt x="186086" y="376259"/>
                  </a:lnTo>
                  <a:lnTo>
                    <a:pt x="213894" y="340872"/>
                  </a:lnTo>
                  <a:lnTo>
                    <a:pt x="243335" y="306883"/>
                  </a:lnTo>
                  <a:lnTo>
                    <a:pt x="274351" y="274351"/>
                  </a:lnTo>
                  <a:lnTo>
                    <a:pt x="306883" y="243335"/>
                  </a:lnTo>
                  <a:lnTo>
                    <a:pt x="340872" y="213894"/>
                  </a:lnTo>
                  <a:lnTo>
                    <a:pt x="376259" y="186086"/>
                  </a:lnTo>
                  <a:lnTo>
                    <a:pt x="412985" y="159970"/>
                  </a:lnTo>
                  <a:lnTo>
                    <a:pt x="450992" y="135606"/>
                  </a:lnTo>
                  <a:lnTo>
                    <a:pt x="490220" y="113052"/>
                  </a:lnTo>
                  <a:lnTo>
                    <a:pt x="530612" y="92366"/>
                  </a:lnTo>
                  <a:lnTo>
                    <a:pt x="572107" y="73608"/>
                  </a:lnTo>
                  <a:lnTo>
                    <a:pt x="614647" y="56836"/>
                  </a:lnTo>
                  <a:lnTo>
                    <a:pt x="658174" y="42110"/>
                  </a:lnTo>
                  <a:lnTo>
                    <a:pt x="702628" y="29488"/>
                  </a:lnTo>
                  <a:lnTo>
                    <a:pt x="747951" y="19029"/>
                  </a:lnTo>
                  <a:lnTo>
                    <a:pt x="794083" y="10792"/>
                  </a:lnTo>
                  <a:lnTo>
                    <a:pt x="840967" y="4835"/>
                  </a:lnTo>
                  <a:lnTo>
                    <a:pt x="888542" y="1218"/>
                  </a:lnTo>
                  <a:lnTo>
                    <a:pt x="936751" y="0"/>
                  </a:lnTo>
                  <a:lnTo>
                    <a:pt x="10264648" y="0"/>
                  </a:lnTo>
                  <a:lnTo>
                    <a:pt x="10312857" y="1218"/>
                  </a:lnTo>
                  <a:lnTo>
                    <a:pt x="10360432" y="4835"/>
                  </a:lnTo>
                  <a:lnTo>
                    <a:pt x="10407316" y="10792"/>
                  </a:lnTo>
                  <a:lnTo>
                    <a:pt x="10453448" y="19029"/>
                  </a:lnTo>
                  <a:lnTo>
                    <a:pt x="10498771" y="29488"/>
                  </a:lnTo>
                  <a:lnTo>
                    <a:pt x="10543225" y="42110"/>
                  </a:lnTo>
                  <a:lnTo>
                    <a:pt x="10586752" y="56836"/>
                  </a:lnTo>
                  <a:lnTo>
                    <a:pt x="10629292" y="73608"/>
                  </a:lnTo>
                  <a:lnTo>
                    <a:pt x="10670787" y="92366"/>
                  </a:lnTo>
                  <a:lnTo>
                    <a:pt x="10711179" y="113052"/>
                  </a:lnTo>
                  <a:lnTo>
                    <a:pt x="10750407" y="135606"/>
                  </a:lnTo>
                  <a:lnTo>
                    <a:pt x="10788414" y="159970"/>
                  </a:lnTo>
                  <a:lnTo>
                    <a:pt x="10825140" y="186086"/>
                  </a:lnTo>
                  <a:lnTo>
                    <a:pt x="10860527" y="213894"/>
                  </a:lnTo>
                  <a:lnTo>
                    <a:pt x="10894516" y="243335"/>
                  </a:lnTo>
                  <a:lnTo>
                    <a:pt x="10927048" y="274351"/>
                  </a:lnTo>
                  <a:lnTo>
                    <a:pt x="10958064" y="306883"/>
                  </a:lnTo>
                  <a:lnTo>
                    <a:pt x="10987505" y="340872"/>
                  </a:lnTo>
                  <a:lnTo>
                    <a:pt x="11015313" y="376259"/>
                  </a:lnTo>
                  <a:lnTo>
                    <a:pt x="11041429" y="412985"/>
                  </a:lnTo>
                  <a:lnTo>
                    <a:pt x="11065793" y="450992"/>
                  </a:lnTo>
                  <a:lnTo>
                    <a:pt x="11088347" y="490220"/>
                  </a:lnTo>
                  <a:lnTo>
                    <a:pt x="11109033" y="530612"/>
                  </a:lnTo>
                  <a:lnTo>
                    <a:pt x="11127791" y="572107"/>
                  </a:lnTo>
                  <a:lnTo>
                    <a:pt x="11144563" y="614647"/>
                  </a:lnTo>
                  <a:lnTo>
                    <a:pt x="11159289" y="658174"/>
                  </a:lnTo>
                  <a:lnTo>
                    <a:pt x="11171911" y="702628"/>
                  </a:lnTo>
                  <a:lnTo>
                    <a:pt x="11182370" y="747951"/>
                  </a:lnTo>
                  <a:lnTo>
                    <a:pt x="11190607" y="794083"/>
                  </a:lnTo>
                  <a:lnTo>
                    <a:pt x="11196564" y="840967"/>
                  </a:lnTo>
                  <a:lnTo>
                    <a:pt x="11200181" y="888542"/>
                  </a:lnTo>
                  <a:lnTo>
                    <a:pt x="11201400" y="936751"/>
                  </a:lnTo>
                  <a:lnTo>
                    <a:pt x="11201400" y="4683759"/>
                  </a:lnTo>
                  <a:lnTo>
                    <a:pt x="11200181" y="4731969"/>
                  </a:lnTo>
                  <a:lnTo>
                    <a:pt x="11196564" y="4779544"/>
                  </a:lnTo>
                  <a:lnTo>
                    <a:pt x="11190607" y="4826428"/>
                  </a:lnTo>
                  <a:lnTo>
                    <a:pt x="11182370" y="4872560"/>
                  </a:lnTo>
                  <a:lnTo>
                    <a:pt x="11171911" y="4917883"/>
                  </a:lnTo>
                  <a:lnTo>
                    <a:pt x="11159289" y="4962337"/>
                  </a:lnTo>
                  <a:lnTo>
                    <a:pt x="11144563" y="5005864"/>
                  </a:lnTo>
                  <a:lnTo>
                    <a:pt x="11127791" y="5048404"/>
                  </a:lnTo>
                  <a:lnTo>
                    <a:pt x="11109033" y="5089899"/>
                  </a:lnTo>
                  <a:lnTo>
                    <a:pt x="11088347" y="5130291"/>
                  </a:lnTo>
                  <a:lnTo>
                    <a:pt x="11065793" y="5169519"/>
                  </a:lnTo>
                  <a:lnTo>
                    <a:pt x="11041429" y="5207526"/>
                  </a:lnTo>
                  <a:lnTo>
                    <a:pt x="11015313" y="5244252"/>
                  </a:lnTo>
                  <a:lnTo>
                    <a:pt x="10987505" y="5279639"/>
                  </a:lnTo>
                  <a:lnTo>
                    <a:pt x="10958064" y="5313628"/>
                  </a:lnTo>
                  <a:lnTo>
                    <a:pt x="10927048" y="5346160"/>
                  </a:lnTo>
                  <a:lnTo>
                    <a:pt x="10894516" y="5377176"/>
                  </a:lnTo>
                  <a:lnTo>
                    <a:pt x="10860527" y="5406617"/>
                  </a:lnTo>
                  <a:lnTo>
                    <a:pt x="10825140" y="5434425"/>
                  </a:lnTo>
                  <a:lnTo>
                    <a:pt x="10788414" y="5460541"/>
                  </a:lnTo>
                  <a:lnTo>
                    <a:pt x="10750407" y="5484905"/>
                  </a:lnTo>
                  <a:lnTo>
                    <a:pt x="10711179" y="5507459"/>
                  </a:lnTo>
                  <a:lnTo>
                    <a:pt x="10670787" y="5528145"/>
                  </a:lnTo>
                  <a:lnTo>
                    <a:pt x="10629292" y="5546903"/>
                  </a:lnTo>
                  <a:lnTo>
                    <a:pt x="10586752" y="5563675"/>
                  </a:lnTo>
                  <a:lnTo>
                    <a:pt x="10543225" y="5578401"/>
                  </a:lnTo>
                  <a:lnTo>
                    <a:pt x="10498771" y="5591023"/>
                  </a:lnTo>
                  <a:lnTo>
                    <a:pt x="10453448" y="5601482"/>
                  </a:lnTo>
                  <a:lnTo>
                    <a:pt x="10407316" y="5609719"/>
                  </a:lnTo>
                  <a:lnTo>
                    <a:pt x="10360432" y="5615676"/>
                  </a:lnTo>
                  <a:lnTo>
                    <a:pt x="10312857" y="5619293"/>
                  </a:lnTo>
                  <a:lnTo>
                    <a:pt x="10264648" y="5620511"/>
                  </a:lnTo>
                  <a:lnTo>
                    <a:pt x="936751" y="5620511"/>
                  </a:lnTo>
                  <a:lnTo>
                    <a:pt x="888542" y="5619293"/>
                  </a:lnTo>
                  <a:lnTo>
                    <a:pt x="840967" y="5615676"/>
                  </a:lnTo>
                  <a:lnTo>
                    <a:pt x="794083" y="5609719"/>
                  </a:lnTo>
                  <a:lnTo>
                    <a:pt x="747951" y="5601482"/>
                  </a:lnTo>
                  <a:lnTo>
                    <a:pt x="702628" y="5591023"/>
                  </a:lnTo>
                  <a:lnTo>
                    <a:pt x="658174" y="5578401"/>
                  </a:lnTo>
                  <a:lnTo>
                    <a:pt x="614647" y="5563675"/>
                  </a:lnTo>
                  <a:lnTo>
                    <a:pt x="572107" y="5546903"/>
                  </a:lnTo>
                  <a:lnTo>
                    <a:pt x="530612" y="5528145"/>
                  </a:lnTo>
                  <a:lnTo>
                    <a:pt x="490220" y="5507459"/>
                  </a:lnTo>
                  <a:lnTo>
                    <a:pt x="450992" y="5484905"/>
                  </a:lnTo>
                  <a:lnTo>
                    <a:pt x="412985" y="5460541"/>
                  </a:lnTo>
                  <a:lnTo>
                    <a:pt x="376259" y="5434425"/>
                  </a:lnTo>
                  <a:lnTo>
                    <a:pt x="340872" y="5406617"/>
                  </a:lnTo>
                  <a:lnTo>
                    <a:pt x="306883" y="5377176"/>
                  </a:lnTo>
                  <a:lnTo>
                    <a:pt x="274351" y="5346160"/>
                  </a:lnTo>
                  <a:lnTo>
                    <a:pt x="243335" y="5313628"/>
                  </a:lnTo>
                  <a:lnTo>
                    <a:pt x="213894" y="5279639"/>
                  </a:lnTo>
                  <a:lnTo>
                    <a:pt x="186086" y="5244252"/>
                  </a:lnTo>
                  <a:lnTo>
                    <a:pt x="159970" y="5207526"/>
                  </a:lnTo>
                  <a:lnTo>
                    <a:pt x="135606" y="5169519"/>
                  </a:lnTo>
                  <a:lnTo>
                    <a:pt x="113052" y="5130291"/>
                  </a:lnTo>
                  <a:lnTo>
                    <a:pt x="92366" y="5089899"/>
                  </a:lnTo>
                  <a:lnTo>
                    <a:pt x="73608" y="5048404"/>
                  </a:lnTo>
                  <a:lnTo>
                    <a:pt x="56836" y="5005864"/>
                  </a:lnTo>
                  <a:lnTo>
                    <a:pt x="42110" y="4962337"/>
                  </a:lnTo>
                  <a:lnTo>
                    <a:pt x="29488" y="4917883"/>
                  </a:lnTo>
                  <a:lnTo>
                    <a:pt x="19029" y="4872560"/>
                  </a:lnTo>
                  <a:lnTo>
                    <a:pt x="10792" y="4826428"/>
                  </a:lnTo>
                  <a:lnTo>
                    <a:pt x="4835" y="4779544"/>
                  </a:lnTo>
                  <a:lnTo>
                    <a:pt x="1218" y="4731969"/>
                  </a:lnTo>
                  <a:lnTo>
                    <a:pt x="0" y="4683759"/>
                  </a:lnTo>
                  <a:lnTo>
                    <a:pt x="0" y="936751"/>
                  </a:lnTo>
                  <a:close/>
                </a:path>
              </a:pathLst>
            </a:custGeom>
            <a:ln w="12192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717796" y="4125544"/>
            <a:ext cx="8505190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3880" indent="-551815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564515" algn="l"/>
              </a:tabLst>
            </a:pPr>
            <a:r>
              <a:rPr sz="4400" spc="-45" dirty="0">
                <a:latin typeface="Calibri" panose="020F0502020204030204"/>
                <a:cs typeface="Calibri" panose="020F0502020204030204"/>
              </a:rPr>
              <a:t>IDENTITAS</a:t>
            </a:r>
            <a:r>
              <a:rPr sz="44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10" dirty="0">
                <a:latin typeface="Calibri" panose="020F0502020204030204"/>
                <a:cs typeface="Calibri" panose="020F0502020204030204"/>
              </a:rPr>
              <a:t>PERUSAHAAN</a:t>
            </a:r>
            <a:endParaRPr sz="4400">
              <a:latin typeface="Calibri" panose="020F0502020204030204"/>
              <a:cs typeface="Calibri" panose="020F0502020204030204"/>
            </a:endParaRPr>
          </a:p>
          <a:p>
            <a:pPr marL="563880" indent="-551815">
              <a:lnSpc>
                <a:spcPct val="100000"/>
              </a:lnSpc>
              <a:buAutoNum type="arabicPeriod"/>
              <a:tabLst>
                <a:tab pos="564515" algn="l"/>
              </a:tabLst>
            </a:pPr>
            <a:r>
              <a:rPr sz="4400" spc="-70" dirty="0">
                <a:latin typeface="Calibri" panose="020F0502020204030204"/>
                <a:cs typeface="Calibri" panose="020F0502020204030204"/>
              </a:rPr>
              <a:t>LIST/DAFTAR</a:t>
            </a:r>
            <a:r>
              <a:rPr sz="4400" spc="7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100" dirty="0">
                <a:latin typeface="Calibri" panose="020F0502020204030204"/>
                <a:cs typeface="Calibri" panose="020F0502020204030204"/>
              </a:rPr>
              <a:t>KEGIATAN</a:t>
            </a:r>
            <a:r>
              <a:rPr sz="4400" spc="4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15" dirty="0">
                <a:latin typeface="Calibri" panose="020F0502020204030204"/>
                <a:cs typeface="Calibri" panose="020F0502020204030204"/>
              </a:rPr>
              <a:t>USAHA</a:t>
            </a:r>
            <a:endParaRPr sz="4400">
              <a:latin typeface="Calibri" panose="020F0502020204030204"/>
              <a:cs typeface="Calibri" panose="020F0502020204030204"/>
            </a:endParaRPr>
          </a:p>
          <a:p>
            <a:pPr marL="563880" indent="-55181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64515" algn="l"/>
              </a:tabLst>
            </a:pPr>
            <a:r>
              <a:rPr sz="4400" spc="-5" dirty="0">
                <a:latin typeface="Calibri" panose="020F0502020204030204"/>
                <a:cs typeface="Calibri" panose="020F0502020204030204"/>
              </a:rPr>
              <a:t>API</a:t>
            </a:r>
            <a:r>
              <a:rPr sz="440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15" dirty="0">
                <a:latin typeface="Calibri" panose="020F0502020204030204"/>
                <a:cs typeface="Calibri" panose="020F0502020204030204"/>
              </a:rPr>
              <a:t>(ANGKA</a:t>
            </a:r>
            <a:r>
              <a:rPr sz="4400" spc="4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10" dirty="0">
                <a:latin typeface="Calibri" panose="020F0502020204030204"/>
                <a:cs typeface="Calibri" panose="020F0502020204030204"/>
              </a:rPr>
              <a:t>PENGENAL</a:t>
            </a:r>
            <a:r>
              <a:rPr sz="44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15" dirty="0">
                <a:latin typeface="Calibri" panose="020F0502020204030204"/>
                <a:cs typeface="Calibri" panose="020F0502020204030204"/>
              </a:rPr>
              <a:t>IMPORT)</a:t>
            </a:r>
            <a:endParaRPr sz="4400">
              <a:latin typeface="Calibri" panose="020F0502020204030204"/>
              <a:cs typeface="Calibri" panose="020F0502020204030204"/>
            </a:endParaRPr>
          </a:p>
          <a:p>
            <a:pPr marL="563880" indent="-551815">
              <a:lnSpc>
                <a:spcPct val="100000"/>
              </a:lnSpc>
              <a:buAutoNum type="arabicPeriod"/>
              <a:tabLst>
                <a:tab pos="564515" algn="l"/>
              </a:tabLst>
            </a:pPr>
            <a:r>
              <a:rPr sz="4400" spc="-10" dirty="0">
                <a:latin typeface="Calibri" panose="020F0502020204030204"/>
                <a:cs typeface="Calibri" panose="020F0502020204030204"/>
              </a:rPr>
              <a:t>HAK</a:t>
            </a:r>
            <a:r>
              <a:rPr sz="44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25" dirty="0">
                <a:latin typeface="Calibri" panose="020F0502020204030204"/>
                <a:cs typeface="Calibri" panose="020F0502020204030204"/>
              </a:rPr>
              <a:t>AKSES</a:t>
            </a:r>
            <a:r>
              <a:rPr sz="4400" spc="35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45" dirty="0">
                <a:latin typeface="Calibri" panose="020F0502020204030204"/>
                <a:cs typeface="Calibri" panose="020F0502020204030204"/>
              </a:rPr>
              <a:t>KEPABEANAN</a:t>
            </a:r>
            <a:r>
              <a:rPr sz="4400" spc="30" dirty="0">
                <a:latin typeface="Calibri" panose="020F0502020204030204"/>
                <a:cs typeface="Calibri" panose="020F0502020204030204"/>
              </a:rPr>
              <a:t> </a:t>
            </a:r>
            <a:r>
              <a:rPr sz="4400" spc="-20" dirty="0">
                <a:latin typeface="Calibri" panose="020F0502020204030204"/>
                <a:cs typeface="Calibri" panose="020F0502020204030204"/>
              </a:rPr>
              <a:t>(EXPORT)</a:t>
            </a:r>
            <a:endParaRPr sz="44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8296656"/>
            <a:ext cx="18287998" cy="199034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74511" y="647141"/>
            <a:ext cx="654875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LANGKAH</a:t>
            </a:r>
            <a:r>
              <a:rPr spc="-45" dirty="0"/>
              <a:t> </a:t>
            </a:r>
            <a:r>
              <a:rPr spc="-35" dirty="0"/>
              <a:t>PENDAFTARAN</a:t>
            </a:r>
            <a:r>
              <a:rPr spc="-70" dirty="0"/>
              <a:t> </a:t>
            </a:r>
            <a:r>
              <a:rPr dirty="0"/>
              <a:t>DRM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136394" y="1856054"/>
            <a:ext cx="13362305" cy="1734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6870" indent="-344805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357505" algn="l"/>
              </a:tabLst>
            </a:pPr>
            <a:r>
              <a:rPr sz="2800" spc="-15" dirty="0">
                <a:latin typeface="Calibri" panose="020F0502020204030204"/>
                <a:cs typeface="Calibri" panose="020F0502020204030204"/>
              </a:rPr>
              <a:t>Pendaftaran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secara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daring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melalui</a:t>
            </a:r>
            <a:r>
              <a:rPr sz="2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tautan</a:t>
            </a:r>
            <a:r>
              <a:rPr sz="2800" spc="-60" dirty="0">
                <a:solidFill>
                  <a:srgbClr val="0462C1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8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 panose="020F0502020204030204"/>
                <a:cs typeface="Calibri" panose="020F0502020204030204"/>
                <a:hlinkClick r:id="rId1"/>
              </a:rPr>
              <a:t>https://p2l.simaster.ugm.ac.id/drm/pendaftaran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356870" indent="-34480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sz="2800" spc="-10" dirty="0">
                <a:latin typeface="Calibri" panose="020F0502020204030204"/>
                <a:cs typeface="Calibri" panose="020F0502020204030204"/>
              </a:rPr>
              <a:t>Lengkapi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isian</a:t>
            </a:r>
            <a:r>
              <a:rPr sz="2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formulir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pendaftaran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356870" marR="81280" indent="-344805">
              <a:lnSpc>
                <a:spcPct val="100000"/>
              </a:lnSpc>
              <a:buAutoNum type="arabicPeriod"/>
              <a:tabLst>
                <a:tab pos="357505" algn="l"/>
              </a:tabLst>
            </a:pPr>
            <a:r>
              <a:rPr sz="2800" spc="-10" dirty="0">
                <a:latin typeface="Calibri" panose="020F0502020204030204"/>
                <a:cs typeface="Calibri" panose="020F0502020204030204"/>
              </a:rPr>
              <a:t>Ajukan</a:t>
            </a:r>
            <a:r>
              <a:rPr sz="28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Formulir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 Pendaftaran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dengan</a:t>
            </a:r>
            <a:r>
              <a:rPr sz="2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cara</a:t>
            </a:r>
            <a:r>
              <a:rPr sz="2800" dirty="0">
                <a:latin typeface="Calibri" panose="020F0502020204030204"/>
                <a:cs typeface="Calibri" panose="020F0502020204030204"/>
              </a:rPr>
              <a:t> klik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tombol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5" dirty="0">
                <a:latin typeface="Calibri" panose="020F0502020204030204"/>
                <a:cs typeface="Calibri" panose="020F0502020204030204"/>
              </a:rPr>
              <a:t>AJUKAN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KE</a:t>
            </a:r>
            <a:r>
              <a:rPr sz="2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30" dirty="0">
                <a:latin typeface="Calibri" panose="020F0502020204030204"/>
                <a:cs typeface="Calibri" panose="020F0502020204030204"/>
              </a:rPr>
              <a:t>VERIFIKATOR</a:t>
            </a:r>
            <a:r>
              <a:rPr sz="2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pada</a:t>
            </a:r>
            <a:r>
              <a:rPr sz="2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akhir </a:t>
            </a:r>
            <a:r>
              <a:rPr sz="2800" spc="-6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formulir</a:t>
            </a:r>
            <a:r>
              <a:rPr sz="2800" spc="-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Pendaftaran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0" y="3849623"/>
            <a:ext cx="9448800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VERIFIKASI</a:t>
            </a:r>
            <a:r>
              <a:rPr spc="-95" dirty="0"/>
              <a:t> </a:t>
            </a:r>
            <a:r>
              <a:rPr dirty="0"/>
              <a:t>BERKAS</a:t>
            </a:r>
            <a:r>
              <a:rPr spc="-40" dirty="0"/>
              <a:t> </a:t>
            </a:r>
            <a:r>
              <a:rPr spc="-100" dirty="0"/>
              <a:t>PERSYARATAN</a:t>
            </a:r>
            <a:endParaRPr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2593594" y="1884933"/>
            <a:ext cx="13366115" cy="5615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1" dirty="0">
                <a:latin typeface="Calibri" panose="020F0502020204030204"/>
                <a:cs typeface="Calibri" panose="020F0502020204030204"/>
              </a:rPr>
              <a:t>a.</a:t>
            </a:r>
            <a:r>
              <a:rPr sz="40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4000" b="1" dirty="0">
                <a:latin typeface="Calibri" panose="020F0502020204030204"/>
                <a:cs typeface="Calibri" panose="020F0502020204030204"/>
              </a:rPr>
              <a:t>Luring</a:t>
            </a:r>
            <a:endParaRPr sz="4000">
              <a:latin typeface="Calibri" panose="020F0502020204030204"/>
              <a:cs typeface="Calibri" panose="020F0502020204030204"/>
            </a:endParaRPr>
          </a:p>
          <a:p>
            <a:pPr marL="469900" marR="174625" indent="-457835">
              <a:lnSpc>
                <a:spcPct val="100000"/>
              </a:lnSpc>
              <a:spcBef>
                <a:spcPts val="75"/>
              </a:spcBef>
              <a:buFont typeface="Arial MT"/>
              <a:buChar char="•"/>
              <a:tabLst>
                <a:tab pos="469900" algn="l"/>
                <a:tab pos="469900" algn="l"/>
              </a:tabLst>
            </a:pPr>
            <a:r>
              <a:rPr sz="2800" spc="-20" dirty="0">
                <a:latin typeface="Calibri" panose="020F0502020204030204"/>
                <a:cs typeface="Calibri" panose="020F0502020204030204"/>
              </a:rPr>
              <a:t>Verifikasi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Luring </a:t>
            </a:r>
            <a:r>
              <a:rPr sz="2800" dirty="0">
                <a:latin typeface="Calibri" panose="020F0502020204030204"/>
                <a:cs typeface="Calibri" panose="020F0502020204030204"/>
              </a:rPr>
              <a:t>adalah</a:t>
            </a:r>
            <a:r>
              <a:rPr sz="2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menunjukkan</a:t>
            </a:r>
            <a:r>
              <a:rPr sz="2800" spc="5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ASLI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5" dirty="0">
                <a:latin typeface="Calibri" panose="020F0502020204030204"/>
                <a:cs typeface="Calibri" panose="020F0502020204030204"/>
              </a:rPr>
              <a:t>BERKAS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65" dirty="0">
                <a:latin typeface="Calibri" panose="020F0502020204030204"/>
                <a:cs typeface="Calibri" panose="020F0502020204030204"/>
              </a:rPr>
              <a:t>PERSYARATAN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dan</a:t>
            </a:r>
            <a:r>
              <a:rPr sz="2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menyerahkan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satu </a:t>
            </a:r>
            <a:r>
              <a:rPr sz="2800" spc="-6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salinan</a:t>
            </a:r>
            <a:r>
              <a:rPr lang="en-US" sz="2800" spc="-15" dirty="0">
                <a:latin typeface="Calibri" panose="020F0502020204030204"/>
                <a:cs typeface="Calibri" panose="020F0502020204030204"/>
              </a:rPr>
              <a:t>n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ya.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469900" marR="5080" indent="-457835">
              <a:lnSpc>
                <a:spcPct val="100000"/>
              </a:lnSpc>
              <a:buFont typeface="Arial MT"/>
              <a:buChar char="•"/>
              <a:tabLst>
                <a:tab pos="469900" algn="l"/>
                <a:tab pos="469900" algn="l"/>
              </a:tabLst>
            </a:pPr>
            <a:r>
              <a:rPr sz="2800" spc="-20" dirty="0">
                <a:latin typeface="Calibri" panose="020F0502020204030204"/>
                <a:cs typeface="Calibri" panose="020F0502020204030204"/>
              </a:rPr>
              <a:t>Verifikasi</a:t>
            </a:r>
            <a:r>
              <a:rPr sz="2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Luring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dilaksanakan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di</a:t>
            </a:r>
            <a:r>
              <a:rPr sz="28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Kantor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 P</a:t>
            </a:r>
            <a:r>
              <a:rPr lang="en-US" sz="2800" spc="-10" dirty="0">
                <a:latin typeface="Calibri" panose="020F0502020204030204"/>
                <a:cs typeface="Calibri" panose="020F0502020204030204"/>
              </a:rPr>
              <a:t>engadaan</a:t>
            </a:r>
            <a:r>
              <a:rPr sz="2800" spc="6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UGM,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 Gedung </a:t>
            </a:r>
            <a:r>
              <a:rPr sz="2800" spc="-6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Pusat</a:t>
            </a:r>
            <a:r>
              <a:rPr sz="28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5" dirty="0">
                <a:latin typeface="Calibri" panose="020F0502020204030204"/>
                <a:cs typeface="Calibri" panose="020F0502020204030204"/>
              </a:rPr>
              <a:t>UGM</a:t>
            </a:r>
            <a:r>
              <a:rPr sz="28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Lt.3 </a:t>
            </a:r>
            <a:r>
              <a:rPr sz="2800" spc="-20" dirty="0">
                <a:latin typeface="Calibri" panose="020F0502020204030204"/>
                <a:cs typeface="Calibri" panose="020F0502020204030204"/>
              </a:rPr>
              <a:t>Sayap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45" dirty="0">
                <a:latin typeface="Calibri" panose="020F0502020204030204"/>
                <a:cs typeface="Calibri" panose="020F0502020204030204"/>
              </a:rPr>
              <a:t>Timur,</a:t>
            </a:r>
            <a:r>
              <a:rPr sz="280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Bulaksumur,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Yogyakarta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25" dirty="0">
                <a:latin typeface="Calibri" panose="020F0502020204030204"/>
                <a:cs typeface="Calibri" panose="020F0502020204030204"/>
              </a:rPr>
              <a:t>Waktu</a:t>
            </a:r>
            <a:r>
              <a:rPr sz="2800" spc="-3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: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alibri" panose="020F0502020204030204"/>
                <a:cs typeface="Calibri" panose="020F0502020204030204"/>
              </a:rPr>
              <a:t>08:00</a:t>
            </a:r>
            <a:r>
              <a:rPr sz="2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WIB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–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11:00</a:t>
            </a:r>
            <a:r>
              <a:rPr sz="2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WIB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Calibri" panose="020F0502020204030204"/>
                <a:cs typeface="Calibri" panose="020F0502020204030204"/>
              </a:rPr>
              <a:t>13:30</a:t>
            </a:r>
            <a:r>
              <a:rPr sz="2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WIB</a:t>
            </a:r>
            <a:r>
              <a:rPr sz="2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5" dirty="0">
                <a:latin typeface="Calibri" panose="020F0502020204030204"/>
                <a:cs typeface="Calibri" panose="020F0502020204030204"/>
              </a:rPr>
              <a:t>–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15:00</a:t>
            </a:r>
            <a:r>
              <a:rPr sz="2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WIB</a:t>
            </a:r>
            <a:endParaRPr sz="2800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5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</a:pPr>
            <a:r>
              <a:rPr sz="3600" b="1" dirty="0">
                <a:latin typeface="Calibri" panose="020F0502020204030204"/>
                <a:cs typeface="Calibri" panose="020F0502020204030204"/>
              </a:rPr>
              <a:t>b.</a:t>
            </a:r>
            <a:r>
              <a:rPr sz="36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3600" b="1" dirty="0">
                <a:latin typeface="Calibri" panose="020F0502020204030204"/>
                <a:cs typeface="Calibri" panose="020F0502020204030204"/>
              </a:rPr>
              <a:t>Daring</a:t>
            </a:r>
            <a:endParaRPr sz="3600">
              <a:latin typeface="Calibri" panose="020F0502020204030204"/>
              <a:cs typeface="Calibri" panose="020F0502020204030204"/>
            </a:endParaRPr>
          </a:p>
          <a:p>
            <a:pPr marL="12700" marR="3185160">
              <a:lnSpc>
                <a:spcPct val="100000"/>
              </a:lnSpc>
              <a:spcBef>
                <a:spcPts val="55"/>
              </a:spcBef>
            </a:pPr>
            <a:r>
              <a:rPr sz="2800" spc="-15" dirty="0">
                <a:latin typeface="Calibri" panose="020F0502020204030204"/>
                <a:cs typeface="Calibri" panose="020F0502020204030204"/>
              </a:rPr>
              <a:t>Verifikasi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daring </a:t>
            </a:r>
            <a:r>
              <a:rPr sz="2800" spc="-10" dirty="0">
                <a:latin typeface="Calibri" panose="020F0502020204030204"/>
                <a:cs typeface="Calibri" panose="020F0502020204030204"/>
              </a:rPr>
              <a:t>dilaksanakan </a:t>
            </a:r>
            <a:r>
              <a:rPr sz="2800" dirty="0">
                <a:latin typeface="Calibri" panose="020F0502020204030204"/>
                <a:cs typeface="Calibri" panose="020F0502020204030204"/>
              </a:rPr>
              <a:t>melalui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Aplikasi Zoom </a:t>
            </a:r>
            <a:r>
              <a:rPr sz="2800" spc="-15" dirty="0">
                <a:latin typeface="Calibri" panose="020F0502020204030204"/>
                <a:cs typeface="Calibri" panose="020F0502020204030204"/>
              </a:rPr>
              <a:t>atau </a:t>
            </a:r>
            <a:r>
              <a:rPr sz="2800" spc="5" dirty="0">
                <a:latin typeface="Calibri" panose="020F0502020204030204"/>
                <a:cs typeface="Calibri" panose="020F0502020204030204"/>
              </a:rPr>
              <a:t>Google 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Meet </a:t>
            </a:r>
            <a:r>
              <a:rPr sz="2800" spc="-62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25" dirty="0">
                <a:latin typeface="Calibri" panose="020F0502020204030204"/>
                <a:cs typeface="Calibri" panose="020F0502020204030204"/>
              </a:rPr>
              <a:t>Waktu</a:t>
            </a:r>
            <a:r>
              <a:rPr sz="2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dirty="0">
                <a:latin typeface="Calibri" panose="020F0502020204030204"/>
                <a:cs typeface="Calibri" panose="020F0502020204030204"/>
              </a:rPr>
              <a:t>:</a:t>
            </a:r>
            <a:r>
              <a:rPr sz="28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2800" spc="-60" dirty="0">
                <a:latin typeface="Calibri" panose="020F0502020204030204"/>
                <a:cs typeface="Calibri" panose="020F0502020204030204"/>
              </a:rPr>
              <a:t>KESEPAKATAN</a:t>
            </a:r>
            <a:endParaRPr sz="2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2600" y="7854695"/>
            <a:ext cx="15087600" cy="2209800"/>
          </a:xfrm>
          <a:prstGeom prst="rect">
            <a:avLst/>
          </a:prstGeom>
          <a:solidFill>
            <a:srgbClr val="FFE699"/>
          </a:solidFill>
          <a:ln w="12192">
            <a:solidFill>
              <a:srgbClr val="172C51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472440" marR="459740" algn="just">
              <a:lnSpc>
                <a:spcPct val="100000"/>
              </a:lnSpc>
            </a:pPr>
            <a:r>
              <a:rPr sz="2400" b="1" spc="-10" dirty="0">
                <a:latin typeface="Calibri" panose="020F0502020204030204"/>
                <a:cs typeface="Calibri" panose="020F0502020204030204"/>
              </a:rPr>
              <a:t>NOTE </a:t>
            </a:r>
            <a:r>
              <a:rPr sz="2400" b="1" dirty="0">
                <a:latin typeface="Calibri" panose="020F0502020204030204"/>
                <a:cs typeface="Calibri" panose="020F0502020204030204"/>
              </a:rPr>
              <a:t>: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Verifikasi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TIDAK DIPERLUKAN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jika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Pendaftar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telah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memiliki 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akun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LPSE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di salah satu instansi, 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Verifikasi 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digantikan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dengan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screenshoot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(satu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halaman</a:t>
            </a:r>
            <a:r>
              <a:rPr sz="2400" dirty="0">
                <a:latin typeface="Calibri" panose="020F0502020204030204"/>
                <a:cs typeface="Calibri" panose="020F0502020204030204"/>
              </a:rPr>
              <a:t> penuh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LPSE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pada</a:t>
            </a:r>
            <a:r>
              <a:rPr sz="240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tab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0" dirty="0">
                <a:latin typeface="Calibri" panose="020F0502020204030204"/>
                <a:cs typeface="Calibri" panose="020F0502020204030204"/>
              </a:rPr>
              <a:t>DATA</a:t>
            </a:r>
            <a:r>
              <a:rPr sz="2400" spc="-9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PENYEDIA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bagian</a:t>
            </a:r>
            <a:r>
              <a:rPr sz="240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Identitas)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dan </a:t>
            </a:r>
            <a:r>
              <a:rPr sz="2400" spc="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Salinan/scan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BERKAS </a:t>
            </a:r>
            <a:r>
              <a:rPr sz="2400" spc="-55" dirty="0">
                <a:latin typeface="Calibri" panose="020F0502020204030204"/>
                <a:cs typeface="Calibri" panose="020F0502020204030204"/>
              </a:rPr>
              <a:t>PERSYARATAN.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Screenshoot </a:t>
            </a:r>
            <a:r>
              <a:rPr sz="2400" dirty="0">
                <a:latin typeface="Calibri" panose="020F0502020204030204"/>
                <a:cs typeface="Calibri" panose="020F0502020204030204"/>
              </a:rPr>
              <a:t>dan 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Salinan/scan 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BERKAS </a:t>
            </a:r>
            <a:r>
              <a:rPr sz="2400" spc="-60" dirty="0">
                <a:latin typeface="Calibri" panose="020F0502020204030204"/>
                <a:cs typeface="Calibri" panose="020F0502020204030204"/>
              </a:rPr>
              <a:t>PERSYARATAN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(huruf </a:t>
            </a:r>
            <a:r>
              <a:rPr sz="2400" dirty="0">
                <a:latin typeface="Calibri" panose="020F0502020204030204"/>
                <a:cs typeface="Calibri" panose="020F0502020204030204"/>
              </a:rPr>
              <a:t>A)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dikirim melalui </a:t>
            </a:r>
            <a:r>
              <a:rPr sz="2400" dirty="0">
                <a:latin typeface="Calibri" panose="020F0502020204030204"/>
                <a:cs typeface="Calibri" panose="020F0502020204030204"/>
              </a:rPr>
              <a:t> e-mail</a:t>
            </a:r>
            <a:r>
              <a:rPr sz="24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dengan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alamat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  <a:hlinkClick r:id="rId1"/>
              </a:rPr>
              <a:t>sipinter@ugm.ac.id</a:t>
            </a:r>
            <a:r>
              <a:rPr sz="2400" spc="-55" dirty="0">
                <a:latin typeface="Calibri" panose="020F0502020204030204"/>
                <a:cs typeface="Calibri" panose="020F0502020204030204"/>
                <a:hlinkClick r:id="rId1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dengan</a:t>
            </a:r>
            <a:r>
              <a:rPr sz="24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spc="-5" dirty="0">
                <a:latin typeface="Calibri" panose="020F0502020204030204"/>
                <a:cs typeface="Calibri" panose="020F0502020204030204"/>
              </a:rPr>
              <a:t>Subject</a:t>
            </a:r>
            <a:r>
              <a:rPr sz="2400" spc="-20" dirty="0">
                <a:latin typeface="Calibri" panose="020F0502020204030204"/>
                <a:cs typeface="Calibri" panose="020F0502020204030204"/>
              </a:rPr>
              <a:t> AKTIFASI</a:t>
            </a:r>
            <a:r>
              <a:rPr sz="2400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400" dirty="0">
                <a:latin typeface="Calibri" panose="020F0502020204030204"/>
                <a:cs typeface="Calibri" panose="020F0502020204030204"/>
              </a:rPr>
              <a:t>DRM.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2134" y="437515"/>
            <a:ext cx="8522335" cy="14516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2378075" marR="5080" indent="-2366010">
              <a:lnSpc>
                <a:spcPts val="5500"/>
              </a:lnSpc>
              <a:spcBef>
                <a:spcPts val="430"/>
              </a:spcBef>
            </a:pPr>
            <a:r>
              <a:rPr sz="4750" spc="-1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SISTEM</a:t>
            </a:r>
            <a:r>
              <a:rPr sz="4750" spc="-254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750" spc="-1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PEN</a:t>
            </a:r>
            <a:r>
              <a:rPr sz="4750" spc="-1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G</a:t>
            </a:r>
            <a:r>
              <a:rPr sz="4750" spc="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750" spc="7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</a:t>
            </a:r>
            <a:r>
              <a:rPr sz="4750" spc="8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750" spc="9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sz="4750" spc="16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4750" spc="-31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750" spc="6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DI</a:t>
            </a:r>
            <a:r>
              <a:rPr sz="4750" spc="-29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750" spc="7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UGM  </a:t>
            </a:r>
            <a:r>
              <a:rPr sz="4750" spc="3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TAHUN</a:t>
            </a:r>
            <a:r>
              <a:rPr sz="4750" spc="-290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750" spc="305" dirty="0">
                <a:solidFill>
                  <a:srgbClr val="002E5F"/>
                </a:solidFill>
                <a:latin typeface="Arial" panose="020B0604020202020204"/>
                <a:cs typeface="Arial" panose="020B0604020202020204"/>
              </a:rPr>
              <a:t>2024</a:t>
            </a:r>
            <a:endParaRPr sz="475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85672" y="1972055"/>
            <a:ext cx="15889605" cy="7626350"/>
            <a:chOff x="1185672" y="1972055"/>
            <a:chExt cx="15889605" cy="7626350"/>
          </a:xfrm>
        </p:grpSpPr>
        <p:sp>
          <p:nvSpPr>
            <p:cNvPr id="4" name="object 4"/>
            <p:cNvSpPr/>
            <p:nvPr/>
          </p:nvSpPr>
          <p:spPr>
            <a:xfrm>
              <a:off x="1185672" y="2380487"/>
              <a:ext cx="7943215" cy="7218045"/>
            </a:xfrm>
            <a:custGeom>
              <a:avLst/>
              <a:gdLst/>
              <a:ahLst/>
              <a:cxnLst/>
              <a:rect l="l" t="t" r="r" b="b"/>
              <a:pathLst>
                <a:path w="7943215" h="7218045">
                  <a:moveTo>
                    <a:pt x="7832725" y="0"/>
                  </a:moveTo>
                  <a:lnTo>
                    <a:pt x="110362" y="0"/>
                  </a:lnTo>
                  <a:lnTo>
                    <a:pt x="88750" y="2149"/>
                  </a:lnTo>
                  <a:lnTo>
                    <a:pt x="49153" y="18591"/>
                  </a:lnTo>
                  <a:lnTo>
                    <a:pt x="18548" y="49196"/>
                  </a:lnTo>
                  <a:lnTo>
                    <a:pt x="2141" y="88820"/>
                  </a:lnTo>
                  <a:lnTo>
                    <a:pt x="0" y="110489"/>
                  </a:lnTo>
                  <a:lnTo>
                    <a:pt x="0" y="7107224"/>
                  </a:lnTo>
                  <a:lnTo>
                    <a:pt x="8404" y="7149485"/>
                  </a:lnTo>
                  <a:lnTo>
                    <a:pt x="32334" y="7185317"/>
                  </a:lnTo>
                  <a:lnTo>
                    <a:pt x="68152" y="7209258"/>
                  </a:lnTo>
                  <a:lnTo>
                    <a:pt x="110362" y="7217663"/>
                  </a:lnTo>
                  <a:lnTo>
                    <a:pt x="7832725" y="7217663"/>
                  </a:lnTo>
                  <a:lnTo>
                    <a:pt x="7874904" y="7209258"/>
                  </a:lnTo>
                  <a:lnTo>
                    <a:pt x="7910703" y="7185317"/>
                  </a:lnTo>
                  <a:lnTo>
                    <a:pt x="7934658" y="7149485"/>
                  </a:lnTo>
                  <a:lnTo>
                    <a:pt x="7943087" y="7107224"/>
                  </a:lnTo>
                  <a:lnTo>
                    <a:pt x="7943087" y="110489"/>
                  </a:lnTo>
                  <a:lnTo>
                    <a:pt x="7934658" y="68199"/>
                  </a:lnTo>
                  <a:lnTo>
                    <a:pt x="7910703" y="32384"/>
                  </a:lnTo>
                  <a:lnTo>
                    <a:pt x="7874904" y="8429"/>
                  </a:lnTo>
                  <a:lnTo>
                    <a:pt x="7832725" y="0"/>
                  </a:lnTo>
                  <a:close/>
                </a:path>
              </a:pathLst>
            </a:custGeom>
            <a:solidFill>
              <a:srgbClr val="2C577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566160" y="1972055"/>
              <a:ext cx="13508990" cy="7626350"/>
            </a:xfrm>
            <a:custGeom>
              <a:avLst/>
              <a:gdLst/>
              <a:ahLst/>
              <a:cxnLst/>
              <a:rect l="l" t="t" r="r" b="b"/>
              <a:pathLst>
                <a:path w="13508990" h="7626350">
                  <a:moveTo>
                    <a:pt x="3179064" y="275971"/>
                  </a:moveTo>
                  <a:lnTo>
                    <a:pt x="3173704" y="221907"/>
                  </a:lnTo>
                  <a:lnTo>
                    <a:pt x="3158045" y="170395"/>
                  </a:lnTo>
                  <a:lnTo>
                    <a:pt x="3132658" y="122910"/>
                  </a:lnTo>
                  <a:lnTo>
                    <a:pt x="3098165" y="80899"/>
                  </a:lnTo>
                  <a:lnTo>
                    <a:pt x="3056153" y="46405"/>
                  </a:lnTo>
                  <a:lnTo>
                    <a:pt x="3008668" y="21031"/>
                  </a:lnTo>
                  <a:lnTo>
                    <a:pt x="2957157" y="5359"/>
                  </a:lnTo>
                  <a:lnTo>
                    <a:pt x="2903093" y="0"/>
                  </a:lnTo>
                  <a:lnTo>
                    <a:pt x="275971" y="0"/>
                  </a:lnTo>
                  <a:lnTo>
                    <a:pt x="221894" y="5359"/>
                  </a:lnTo>
                  <a:lnTo>
                    <a:pt x="170383" y="21018"/>
                  </a:lnTo>
                  <a:lnTo>
                    <a:pt x="122897" y="46405"/>
                  </a:lnTo>
                  <a:lnTo>
                    <a:pt x="80899" y="80899"/>
                  </a:lnTo>
                  <a:lnTo>
                    <a:pt x="46393" y="122910"/>
                  </a:lnTo>
                  <a:lnTo>
                    <a:pt x="21018" y="170395"/>
                  </a:lnTo>
                  <a:lnTo>
                    <a:pt x="5346" y="221907"/>
                  </a:lnTo>
                  <a:lnTo>
                    <a:pt x="0" y="275971"/>
                  </a:lnTo>
                  <a:lnTo>
                    <a:pt x="0" y="739013"/>
                  </a:lnTo>
                  <a:lnTo>
                    <a:pt x="5346" y="793089"/>
                  </a:lnTo>
                  <a:lnTo>
                    <a:pt x="21018" y="844600"/>
                  </a:lnTo>
                  <a:lnTo>
                    <a:pt x="46393" y="892086"/>
                  </a:lnTo>
                  <a:lnTo>
                    <a:pt x="80899" y="934085"/>
                  </a:lnTo>
                  <a:lnTo>
                    <a:pt x="122897" y="968590"/>
                  </a:lnTo>
                  <a:lnTo>
                    <a:pt x="170383" y="993965"/>
                  </a:lnTo>
                  <a:lnTo>
                    <a:pt x="221894" y="1009637"/>
                  </a:lnTo>
                  <a:lnTo>
                    <a:pt x="275971" y="1014984"/>
                  </a:lnTo>
                  <a:lnTo>
                    <a:pt x="2903093" y="1014984"/>
                  </a:lnTo>
                  <a:lnTo>
                    <a:pt x="2957157" y="1009637"/>
                  </a:lnTo>
                  <a:lnTo>
                    <a:pt x="3008668" y="993978"/>
                  </a:lnTo>
                  <a:lnTo>
                    <a:pt x="3056153" y="968590"/>
                  </a:lnTo>
                  <a:lnTo>
                    <a:pt x="3098165" y="934085"/>
                  </a:lnTo>
                  <a:lnTo>
                    <a:pt x="3132658" y="892086"/>
                  </a:lnTo>
                  <a:lnTo>
                    <a:pt x="3158032" y="844600"/>
                  </a:lnTo>
                  <a:lnTo>
                    <a:pt x="3173704" y="793089"/>
                  </a:lnTo>
                  <a:lnTo>
                    <a:pt x="3179064" y="739013"/>
                  </a:lnTo>
                  <a:lnTo>
                    <a:pt x="3179064" y="275971"/>
                  </a:lnTo>
                  <a:close/>
                </a:path>
                <a:path w="13508990" h="7626350">
                  <a:moveTo>
                    <a:pt x="13508736" y="518922"/>
                  </a:moveTo>
                  <a:lnTo>
                    <a:pt x="13500303" y="476643"/>
                  </a:lnTo>
                  <a:lnTo>
                    <a:pt x="13476351" y="440817"/>
                  </a:lnTo>
                  <a:lnTo>
                    <a:pt x="13440537" y="416864"/>
                  </a:lnTo>
                  <a:lnTo>
                    <a:pt x="13398246" y="408432"/>
                  </a:lnTo>
                  <a:lnTo>
                    <a:pt x="5673090" y="408432"/>
                  </a:lnTo>
                  <a:lnTo>
                    <a:pt x="5630799" y="416864"/>
                  </a:lnTo>
                  <a:lnTo>
                    <a:pt x="5594985" y="440817"/>
                  </a:lnTo>
                  <a:lnTo>
                    <a:pt x="5571020" y="476643"/>
                  </a:lnTo>
                  <a:lnTo>
                    <a:pt x="5562600" y="518922"/>
                  </a:lnTo>
                  <a:lnTo>
                    <a:pt x="5562600" y="7515657"/>
                  </a:lnTo>
                  <a:lnTo>
                    <a:pt x="5571020" y="7557922"/>
                  </a:lnTo>
                  <a:lnTo>
                    <a:pt x="5594985" y="7593749"/>
                  </a:lnTo>
                  <a:lnTo>
                    <a:pt x="5630799" y="7617701"/>
                  </a:lnTo>
                  <a:lnTo>
                    <a:pt x="5673090" y="7626096"/>
                  </a:lnTo>
                  <a:lnTo>
                    <a:pt x="13398246" y="7626096"/>
                  </a:lnTo>
                  <a:lnTo>
                    <a:pt x="13440537" y="7617701"/>
                  </a:lnTo>
                  <a:lnTo>
                    <a:pt x="13476351" y="7593749"/>
                  </a:lnTo>
                  <a:lnTo>
                    <a:pt x="13500303" y="7557922"/>
                  </a:lnTo>
                  <a:lnTo>
                    <a:pt x="13508736" y="7515657"/>
                  </a:lnTo>
                  <a:lnTo>
                    <a:pt x="13508736" y="518922"/>
                  </a:lnTo>
                  <a:close/>
                </a:path>
              </a:pathLst>
            </a:custGeom>
            <a:solidFill>
              <a:srgbClr val="F5D26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512295" y="1972055"/>
              <a:ext cx="3179445" cy="1015365"/>
            </a:xfrm>
            <a:custGeom>
              <a:avLst/>
              <a:gdLst/>
              <a:ahLst/>
              <a:cxnLst/>
              <a:rect l="l" t="t" r="r" b="b"/>
              <a:pathLst>
                <a:path w="3179444" h="1015364">
                  <a:moveTo>
                    <a:pt x="2903092" y="0"/>
                  </a:moveTo>
                  <a:lnTo>
                    <a:pt x="275971" y="0"/>
                  </a:lnTo>
                  <a:lnTo>
                    <a:pt x="221898" y="5353"/>
                  </a:lnTo>
                  <a:lnTo>
                    <a:pt x="170386" y="21018"/>
                  </a:lnTo>
                  <a:lnTo>
                    <a:pt x="122898" y="46398"/>
                  </a:lnTo>
                  <a:lnTo>
                    <a:pt x="80899" y="80899"/>
                  </a:lnTo>
                  <a:lnTo>
                    <a:pt x="46398" y="122898"/>
                  </a:lnTo>
                  <a:lnTo>
                    <a:pt x="21018" y="170386"/>
                  </a:lnTo>
                  <a:lnTo>
                    <a:pt x="5353" y="221898"/>
                  </a:lnTo>
                  <a:lnTo>
                    <a:pt x="0" y="275971"/>
                  </a:lnTo>
                  <a:lnTo>
                    <a:pt x="0" y="739013"/>
                  </a:lnTo>
                  <a:lnTo>
                    <a:pt x="5353" y="793085"/>
                  </a:lnTo>
                  <a:lnTo>
                    <a:pt x="21018" y="844597"/>
                  </a:lnTo>
                  <a:lnTo>
                    <a:pt x="46398" y="892085"/>
                  </a:lnTo>
                  <a:lnTo>
                    <a:pt x="80899" y="934085"/>
                  </a:lnTo>
                  <a:lnTo>
                    <a:pt x="122898" y="968585"/>
                  </a:lnTo>
                  <a:lnTo>
                    <a:pt x="170386" y="993965"/>
                  </a:lnTo>
                  <a:lnTo>
                    <a:pt x="221898" y="1009630"/>
                  </a:lnTo>
                  <a:lnTo>
                    <a:pt x="275971" y="1014984"/>
                  </a:lnTo>
                  <a:lnTo>
                    <a:pt x="2903092" y="1014984"/>
                  </a:lnTo>
                  <a:lnTo>
                    <a:pt x="2957165" y="1009630"/>
                  </a:lnTo>
                  <a:lnTo>
                    <a:pt x="3008677" y="993965"/>
                  </a:lnTo>
                  <a:lnTo>
                    <a:pt x="3056165" y="968585"/>
                  </a:lnTo>
                  <a:lnTo>
                    <a:pt x="3098165" y="934085"/>
                  </a:lnTo>
                  <a:lnTo>
                    <a:pt x="3132665" y="892085"/>
                  </a:lnTo>
                  <a:lnTo>
                    <a:pt x="3158045" y="844597"/>
                  </a:lnTo>
                  <a:lnTo>
                    <a:pt x="3173710" y="793085"/>
                  </a:lnTo>
                  <a:lnTo>
                    <a:pt x="3179063" y="739013"/>
                  </a:lnTo>
                  <a:lnTo>
                    <a:pt x="3179063" y="275971"/>
                  </a:lnTo>
                  <a:lnTo>
                    <a:pt x="3173710" y="221898"/>
                  </a:lnTo>
                  <a:lnTo>
                    <a:pt x="3158045" y="170386"/>
                  </a:lnTo>
                  <a:lnTo>
                    <a:pt x="3132665" y="122898"/>
                  </a:lnTo>
                  <a:lnTo>
                    <a:pt x="3098165" y="80899"/>
                  </a:lnTo>
                  <a:lnTo>
                    <a:pt x="3056165" y="46398"/>
                  </a:lnTo>
                  <a:lnTo>
                    <a:pt x="3008677" y="21018"/>
                  </a:lnTo>
                  <a:lnTo>
                    <a:pt x="2957165" y="5353"/>
                  </a:lnTo>
                  <a:lnTo>
                    <a:pt x="2903092" y="0"/>
                  </a:lnTo>
                  <a:close/>
                </a:path>
              </a:pathLst>
            </a:custGeom>
            <a:solidFill>
              <a:srgbClr val="2C577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3838194" y="2189810"/>
            <a:ext cx="12204700" cy="15576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30"/>
              </a:spcBef>
              <a:tabLst>
                <a:tab pos="8756015" algn="l"/>
              </a:tabLst>
            </a:pPr>
            <a:r>
              <a:rPr sz="2850" b="1" spc="-55" dirty="0">
                <a:latin typeface="Arial" panose="020B0604020202020204"/>
                <a:cs typeface="Arial" panose="020B0604020202020204"/>
              </a:rPr>
              <a:t>APLIKASI	</a:t>
            </a:r>
            <a:r>
              <a:rPr sz="2850" b="1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FITUR</a:t>
            </a:r>
            <a:endParaRPr sz="285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341745" algn="l"/>
              </a:tabLst>
            </a:pPr>
            <a:r>
              <a:rPr sz="3500" b="1" spc="-5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SIRENCANG	</a:t>
            </a:r>
            <a:r>
              <a:rPr sz="3500" b="1" spc="2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Perencanaan</a:t>
            </a:r>
            <a:r>
              <a:rPr sz="3500" b="1" spc="-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500" b="1" spc="2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Pengadaan</a:t>
            </a:r>
            <a:endParaRPr sz="3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00169" y="4342891"/>
            <a:ext cx="156972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-15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SIMPEL</a:t>
            </a:r>
            <a:endParaRPr sz="3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98734" y="4049394"/>
            <a:ext cx="4359275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5910" indent="-283845">
              <a:lnSpc>
                <a:spcPct val="100000"/>
              </a:lnSpc>
              <a:spcBef>
                <a:spcPts val="90"/>
              </a:spcBef>
              <a:buFont typeface="Arial MT"/>
              <a:buChar char="•"/>
              <a:tabLst>
                <a:tab pos="295910" algn="l"/>
                <a:tab pos="296545" algn="l"/>
              </a:tabLst>
            </a:pPr>
            <a:r>
              <a:rPr sz="20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Pembelian</a:t>
            </a:r>
            <a:r>
              <a:rPr sz="2000" b="1" spc="-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Langsung</a:t>
            </a:r>
            <a:r>
              <a:rPr sz="2000" b="1" spc="-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&lt;50jt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295910" indent="-283845">
              <a:lnSpc>
                <a:spcPct val="100000"/>
              </a:lnSpc>
              <a:buFont typeface="Arial MT"/>
              <a:buChar char="•"/>
              <a:tabLst>
                <a:tab pos="295910" algn="l"/>
                <a:tab pos="296545" algn="l"/>
              </a:tabLst>
            </a:pPr>
            <a:r>
              <a:rPr sz="20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Pengadaan</a:t>
            </a:r>
            <a:r>
              <a:rPr sz="2000" b="1" spc="-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Langsung</a:t>
            </a:r>
            <a:r>
              <a:rPr sz="20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50-200jt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295910" indent="-283845">
              <a:lnSpc>
                <a:spcPct val="100000"/>
              </a:lnSpc>
              <a:buFont typeface="Arial MT"/>
              <a:buChar char="•"/>
              <a:tabLst>
                <a:tab pos="295910" algn="l"/>
                <a:tab pos="296545" algn="l"/>
              </a:tabLst>
            </a:pPr>
            <a:r>
              <a:rPr sz="2000" b="1" spc="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Penunjukan</a:t>
            </a:r>
            <a:r>
              <a:rPr sz="2000" b="1" spc="-10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Langsung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295910" indent="-28384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5910" algn="l"/>
                <a:tab pos="296545" algn="l"/>
              </a:tabLst>
            </a:pPr>
            <a:r>
              <a:rPr sz="2000" b="1" spc="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Pemilihan</a:t>
            </a:r>
            <a:r>
              <a:rPr sz="2000" b="1" spc="-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b="1" spc="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Langsung</a:t>
            </a:r>
            <a:endParaRPr sz="2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87196" y="3970020"/>
            <a:ext cx="15916910" cy="2463165"/>
          </a:xfrm>
          <a:custGeom>
            <a:avLst/>
            <a:gdLst/>
            <a:ahLst/>
            <a:cxnLst/>
            <a:rect l="l" t="t" r="r" b="b"/>
            <a:pathLst>
              <a:path w="15916910" h="2463165">
                <a:moveTo>
                  <a:pt x="0" y="0"/>
                </a:moveTo>
                <a:lnTo>
                  <a:pt x="15889223" y="0"/>
                </a:lnTo>
              </a:path>
              <a:path w="15916910" h="2463165">
                <a:moveTo>
                  <a:pt x="27431" y="1530095"/>
                </a:moveTo>
                <a:lnTo>
                  <a:pt x="15916656" y="1530095"/>
                </a:lnTo>
              </a:path>
              <a:path w="15916910" h="2463165">
                <a:moveTo>
                  <a:pt x="27431" y="2462783"/>
                </a:moveTo>
                <a:lnTo>
                  <a:pt x="15916656" y="2462783"/>
                </a:lnTo>
              </a:path>
            </a:pathLst>
          </a:custGeom>
          <a:ln w="39624">
            <a:solidFill>
              <a:srgbClr val="ABABAE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141089" y="5558485"/>
            <a:ext cx="2090420" cy="560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SIMONEV</a:t>
            </a:r>
            <a:endParaRPr sz="3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29825" y="5653862"/>
            <a:ext cx="619950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Monitoring</a:t>
            </a:r>
            <a:r>
              <a:rPr sz="2500" b="1" spc="-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dan</a:t>
            </a:r>
            <a:r>
              <a:rPr sz="2500" b="1" spc="-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Evaluasi</a:t>
            </a:r>
            <a:r>
              <a:rPr sz="2500" b="1" spc="-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Paket</a:t>
            </a:r>
            <a:r>
              <a:rPr sz="2500" b="1" spc="-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Tender</a:t>
            </a:r>
            <a:endParaRPr sz="2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33721" y="6472173"/>
            <a:ext cx="104775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00" b="1" spc="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DRM</a:t>
            </a:r>
            <a:endParaRPr sz="3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057003" y="6586473"/>
            <a:ext cx="563816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18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Ve</a:t>
            </a:r>
            <a:r>
              <a:rPr sz="2900" b="1" spc="1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900" b="1" spc="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dor</a:t>
            </a:r>
            <a:r>
              <a:rPr sz="2900" b="1" spc="-1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900" b="1" spc="3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ma</a:t>
            </a:r>
            <a:r>
              <a:rPr sz="2900" b="1" spc="3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900" b="1" spc="2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agem</a:t>
            </a:r>
            <a:r>
              <a:rPr sz="2900" b="1" spc="2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900" b="1" spc="1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2900" b="1" spc="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900" b="1" spc="-2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900" b="1" spc="-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900" b="1" spc="20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y</a:t>
            </a:r>
            <a:r>
              <a:rPr sz="2900" b="1" spc="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900" b="1" spc="29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tem</a:t>
            </a:r>
            <a:endParaRPr sz="2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87196" y="7252716"/>
            <a:ext cx="15889605" cy="0"/>
          </a:xfrm>
          <a:custGeom>
            <a:avLst/>
            <a:gdLst/>
            <a:ahLst/>
            <a:cxnLst/>
            <a:rect l="l" t="t" r="r" b="b"/>
            <a:pathLst>
              <a:path w="15889605">
                <a:moveTo>
                  <a:pt x="0" y="0"/>
                </a:moveTo>
                <a:lnTo>
                  <a:pt x="15889223" y="0"/>
                </a:lnTo>
              </a:path>
            </a:pathLst>
          </a:custGeom>
          <a:ln w="39624">
            <a:solidFill>
              <a:srgbClr val="ABABAE"/>
            </a:solidFill>
            <a:prstDash val="dash"/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173473" y="7766684"/>
            <a:ext cx="1967864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1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SIPINTER</a:t>
            </a:r>
            <a:endParaRPr sz="3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56063" y="7409763"/>
            <a:ext cx="6247130" cy="186372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53365" indent="-241300">
              <a:lnSpc>
                <a:spcPct val="100000"/>
              </a:lnSpc>
              <a:spcBef>
                <a:spcPts val="335"/>
              </a:spcBef>
              <a:buFont typeface="Arial MT"/>
              <a:buChar char="•"/>
              <a:tabLst>
                <a:tab pos="253365" algn="l"/>
                <a:tab pos="254000" algn="l"/>
              </a:tabLst>
            </a:pPr>
            <a:r>
              <a:rPr sz="2200" b="1" spc="18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Manajemen</a:t>
            </a:r>
            <a:r>
              <a:rPr sz="2200" b="1" spc="-12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spc="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User</a:t>
            </a:r>
            <a:endParaRPr sz="2200">
              <a:latin typeface="Arial" panose="020B0604020202020204"/>
              <a:cs typeface="Arial" panose="020B0604020202020204"/>
            </a:endParaRPr>
          </a:p>
          <a:p>
            <a:pPr marL="253365" indent="-241300">
              <a:lnSpc>
                <a:spcPct val="100000"/>
              </a:lnSpc>
              <a:spcBef>
                <a:spcPts val="240"/>
              </a:spcBef>
              <a:buFont typeface="Arial MT"/>
              <a:buChar char="•"/>
              <a:tabLst>
                <a:tab pos="253365" algn="l"/>
                <a:tab pos="254000" algn="l"/>
              </a:tabLst>
            </a:pPr>
            <a:r>
              <a:rPr sz="2200" b="1" spc="16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e-Tender</a:t>
            </a:r>
            <a:r>
              <a:rPr sz="2200" b="1" spc="-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v.1.0</a:t>
            </a:r>
            <a:endParaRPr sz="2200">
              <a:latin typeface="Arial" panose="020B0604020202020204"/>
              <a:cs typeface="Arial" panose="020B0604020202020204"/>
            </a:endParaRPr>
          </a:p>
          <a:p>
            <a:pPr marL="253365" indent="-241300">
              <a:lnSpc>
                <a:spcPct val="100000"/>
              </a:lnSpc>
              <a:spcBef>
                <a:spcPts val="265"/>
              </a:spcBef>
              <a:buFont typeface="Arial MT"/>
              <a:buChar char="•"/>
              <a:tabLst>
                <a:tab pos="253365" algn="l"/>
                <a:tab pos="254000" algn="l"/>
              </a:tabLst>
            </a:pPr>
            <a:r>
              <a:rPr sz="2200" b="1" spc="-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00" b="1" spc="-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2200" b="1" spc="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2200" b="1" spc="15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nt</a:t>
            </a:r>
            <a:r>
              <a:rPr sz="2200" b="1" spc="-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spc="17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&amp;</a:t>
            </a:r>
            <a:r>
              <a:rPr sz="2200" b="1" spc="-1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spc="10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Konsu</a:t>
            </a:r>
            <a:r>
              <a:rPr sz="2200" b="1" spc="13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m</a:t>
            </a:r>
            <a:r>
              <a:rPr sz="2200" b="1" spc="-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2200" b="1" spc="4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i</a:t>
            </a:r>
            <a:endParaRPr sz="2200">
              <a:latin typeface="Arial" panose="020B0604020202020204"/>
              <a:cs typeface="Arial" panose="020B0604020202020204"/>
            </a:endParaRPr>
          </a:p>
          <a:p>
            <a:pPr marL="253365" indent="-241300">
              <a:lnSpc>
                <a:spcPct val="100000"/>
              </a:lnSpc>
              <a:spcBef>
                <a:spcPts val="270"/>
              </a:spcBef>
              <a:buFont typeface="Arial MT"/>
              <a:buChar char="•"/>
              <a:tabLst>
                <a:tab pos="253365" algn="l"/>
                <a:tab pos="254000" algn="l"/>
              </a:tabLst>
            </a:pPr>
            <a:r>
              <a:rPr sz="2200" b="1" spc="11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Kontrak</a:t>
            </a:r>
            <a:r>
              <a:rPr sz="2200" b="1" spc="-13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spc="14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Jasa</a:t>
            </a:r>
            <a:r>
              <a:rPr sz="2200" b="1" spc="-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spc="114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Perseorangan</a:t>
            </a:r>
            <a:endParaRPr sz="2200">
              <a:latin typeface="Arial" panose="020B0604020202020204"/>
              <a:cs typeface="Arial" panose="020B0604020202020204"/>
            </a:endParaRPr>
          </a:p>
          <a:p>
            <a:pPr marL="253365" indent="-241300">
              <a:lnSpc>
                <a:spcPct val="100000"/>
              </a:lnSpc>
              <a:spcBef>
                <a:spcPts val="260"/>
              </a:spcBef>
              <a:buFont typeface="Arial MT"/>
              <a:buChar char="•"/>
              <a:tabLst>
                <a:tab pos="253365" algn="l"/>
                <a:tab pos="254000" algn="l"/>
              </a:tabLst>
            </a:pPr>
            <a:r>
              <a:rPr sz="2200" b="1" spc="12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E-Katalog</a:t>
            </a:r>
            <a:r>
              <a:rPr sz="2200" b="1" spc="-90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200" b="1" spc="165" dirty="0">
                <a:solidFill>
                  <a:srgbClr val="041D40"/>
                </a:solidFill>
                <a:latin typeface="Arial" panose="020B0604020202020204"/>
                <a:cs typeface="Arial" panose="020B0604020202020204"/>
              </a:rPr>
              <a:t>(e-Purchasing/e-Assignment)</a:t>
            </a:r>
            <a:endParaRPr sz="22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82567"/>
            <a:ext cx="18288000" cy="6504940"/>
            <a:chOff x="0" y="3782567"/>
            <a:chExt cx="18288000" cy="6504940"/>
          </a:xfrm>
        </p:grpSpPr>
        <p:sp>
          <p:nvSpPr>
            <p:cNvPr id="3" name="object 3"/>
            <p:cNvSpPr/>
            <p:nvPr/>
          </p:nvSpPr>
          <p:spPr>
            <a:xfrm>
              <a:off x="0" y="10046208"/>
              <a:ext cx="18288000" cy="241300"/>
            </a:xfrm>
            <a:custGeom>
              <a:avLst/>
              <a:gdLst/>
              <a:ahLst/>
              <a:cxnLst/>
              <a:rect l="l" t="t" r="r" b="b"/>
              <a:pathLst>
                <a:path w="18288000" h="241300">
                  <a:moveTo>
                    <a:pt x="18287999" y="0"/>
                  </a:moveTo>
                  <a:lnTo>
                    <a:pt x="0" y="0"/>
                  </a:lnTo>
                  <a:lnTo>
                    <a:pt x="0" y="240790"/>
                  </a:lnTo>
                  <a:lnTo>
                    <a:pt x="18287999" y="240790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961241" y="10046208"/>
              <a:ext cx="14365605" cy="241300"/>
            </a:xfrm>
            <a:custGeom>
              <a:avLst/>
              <a:gdLst/>
              <a:ahLst/>
              <a:cxnLst/>
              <a:rect l="l" t="t" r="r" b="b"/>
              <a:pathLst>
                <a:path w="14365605" h="241300">
                  <a:moveTo>
                    <a:pt x="14021073" y="0"/>
                  </a:moveTo>
                  <a:lnTo>
                    <a:pt x="344443" y="0"/>
                  </a:lnTo>
                  <a:lnTo>
                    <a:pt x="298379" y="2861"/>
                  </a:lnTo>
                  <a:lnTo>
                    <a:pt x="254025" y="11217"/>
                  </a:lnTo>
                  <a:lnTo>
                    <a:pt x="211724" y="24722"/>
                  </a:lnTo>
                  <a:lnTo>
                    <a:pt x="171821" y="43033"/>
                  </a:lnTo>
                  <a:lnTo>
                    <a:pt x="134659" y="65804"/>
                  </a:lnTo>
                  <a:lnTo>
                    <a:pt x="100582" y="92694"/>
                  </a:lnTo>
                  <a:lnTo>
                    <a:pt x="69933" y="123355"/>
                  </a:lnTo>
                  <a:lnTo>
                    <a:pt x="43056" y="157446"/>
                  </a:lnTo>
                  <a:lnTo>
                    <a:pt x="20295" y="194621"/>
                  </a:lnTo>
                  <a:lnTo>
                    <a:pt x="1994" y="234537"/>
                  </a:lnTo>
                  <a:lnTo>
                    <a:pt x="0" y="240790"/>
                  </a:lnTo>
                  <a:lnTo>
                    <a:pt x="14365516" y="240790"/>
                  </a:lnTo>
                  <a:lnTo>
                    <a:pt x="14345220" y="194621"/>
                  </a:lnTo>
                  <a:lnTo>
                    <a:pt x="14322460" y="157446"/>
                  </a:lnTo>
                  <a:lnTo>
                    <a:pt x="14295583" y="123355"/>
                  </a:lnTo>
                  <a:lnTo>
                    <a:pt x="14264934" y="92694"/>
                  </a:lnTo>
                  <a:lnTo>
                    <a:pt x="14230857" y="65804"/>
                  </a:lnTo>
                  <a:lnTo>
                    <a:pt x="14193695" y="43033"/>
                  </a:lnTo>
                  <a:lnTo>
                    <a:pt x="14153791" y="24722"/>
                  </a:lnTo>
                  <a:lnTo>
                    <a:pt x="14111491" y="11217"/>
                  </a:lnTo>
                  <a:lnTo>
                    <a:pt x="14067137" y="2861"/>
                  </a:lnTo>
                  <a:lnTo>
                    <a:pt x="14021073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390496" y="10046208"/>
              <a:ext cx="9507220" cy="241300"/>
            </a:xfrm>
            <a:custGeom>
              <a:avLst/>
              <a:gdLst/>
              <a:ahLst/>
              <a:cxnLst/>
              <a:rect l="l" t="t" r="r" b="b"/>
              <a:pathLst>
                <a:path w="9507219" h="241300">
                  <a:moveTo>
                    <a:pt x="9162689" y="0"/>
                  </a:moveTo>
                  <a:lnTo>
                    <a:pt x="344317" y="0"/>
                  </a:lnTo>
                  <a:lnTo>
                    <a:pt x="298280" y="2861"/>
                  </a:lnTo>
                  <a:lnTo>
                    <a:pt x="253949" y="11217"/>
                  </a:lnTo>
                  <a:lnTo>
                    <a:pt x="211668" y="24722"/>
                  </a:lnTo>
                  <a:lnTo>
                    <a:pt x="171780" y="43033"/>
                  </a:lnTo>
                  <a:lnTo>
                    <a:pt x="134631" y="65804"/>
                  </a:lnTo>
                  <a:lnTo>
                    <a:pt x="100563" y="92694"/>
                  </a:lnTo>
                  <a:lnTo>
                    <a:pt x="69922" y="123355"/>
                  </a:lnTo>
                  <a:lnTo>
                    <a:pt x="43050" y="157446"/>
                  </a:lnTo>
                  <a:lnTo>
                    <a:pt x="20293" y="194621"/>
                  </a:lnTo>
                  <a:lnTo>
                    <a:pt x="1994" y="234537"/>
                  </a:lnTo>
                  <a:lnTo>
                    <a:pt x="0" y="240790"/>
                  </a:lnTo>
                  <a:lnTo>
                    <a:pt x="9507007" y="240790"/>
                  </a:lnTo>
                  <a:lnTo>
                    <a:pt x="9486713" y="194621"/>
                  </a:lnTo>
                  <a:lnTo>
                    <a:pt x="9463956" y="157446"/>
                  </a:lnTo>
                  <a:lnTo>
                    <a:pt x="9437085" y="123355"/>
                  </a:lnTo>
                  <a:lnTo>
                    <a:pt x="9406443" y="92694"/>
                  </a:lnTo>
                  <a:lnTo>
                    <a:pt x="9372376" y="65804"/>
                  </a:lnTo>
                  <a:lnTo>
                    <a:pt x="9335226" y="43033"/>
                  </a:lnTo>
                  <a:lnTo>
                    <a:pt x="9295339" y="24722"/>
                  </a:lnTo>
                  <a:lnTo>
                    <a:pt x="9253057" y="11217"/>
                  </a:lnTo>
                  <a:lnTo>
                    <a:pt x="9208726" y="2861"/>
                  </a:lnTo>
                  <a:lnTo>
                    <a:pt x="9162689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3782567"/>
              <a:ext cx="5516879" cy="62636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86728" y="5020055"/>
              <a:ext cx="853440" cy="853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400" y="6114288"/>
              <a:ext cx="810768" cy="8168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6728" y="3782567"/>
              <a:ext cx="905255" cy="9052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6728" y="7174991"/>
              <a:ext cx="1014983" cy="10210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7662798" y="3593719"/>
            <a:ext cx="6617334" cy="4345940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102870">
              <a:lnSpc>
                <a:spcPct val="100000"/>
              </a:lnSpc>
              <a:spcBef>
                <a:spcPts val="2255"/>
              </a:spcBef>
            </a:pPr>
            <a:r>
              <a:rPr sz="5050" spc="16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08112649272</a:t>
            </a:r>
            <a:endParaRPr sz="5050">
              <a:latin typeface="Tahoma" panose="020B0604030504040204"/>
              <a:cs typeface="Tahoma" panose="020B0604030504040204"/>
            </a:endParaRPr>
          </a:p>
          <a:p>
            <a:pPr marL="102870" marR="757555" indent="-90805">
              <a:lnSpc>
                <a:spcPct val="132000"/>
              </a:lnSpc>
              <a:spcBef>
                <a:spcPts val="310"/>
              </a:spcBef>
            </a:pPr>
            <a:r>
              <a:rPr sz="5450" spc="-9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@pengadaanugm </a:t>
            </a:r>
            <a:r>
              <a:rPr sz="5450" spc="-8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5450" spc="7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sip</a:t>
            </a:r>
            <a:r>
              <a:rPr sz="5450" spc="2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i</a:t>
            </a:r>
            <a:r>
              <a:rPr sz="545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nter</a:t>
            </a:r>
            <a:r>
              <a:rPr sz="5450" spc="-2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@</a:t>
            </a:r>
            <a:r>
              <a:rPr sz="5450" spc="-16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ugm.ac.</a:t>
            </a:r>
            <a:r>
              <a:rPr sz="5450" spc="-10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i</a:t>
            </a:r>
            <a:r>
              <a:rPr sz="5450" spc="4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  <a:hlinkClick r:id="rId6"/>
              </a:rPr>
              <a:t>d</a:t>
            </a:r>
            <a:endParaRPr sz="5450">
              <a:latin typeface="Tahoma" panose="020B0604030504040204"/>
              <a:cs typeface="Tahoma" panose="020B0604030504040204"/>
            </a:endParaRPr>
          </a:p>
          <a:p>
            <a:pPr marL="193675">
              <a:lnSpc>
                <a:spcPct val="100000"/>
              </a:lnSpc>
              <a:spcBef>
                <a:spcPts val="2950"/>
              </a:spcBef>
            </a:pPr>
            <a:r>
              <a:rPr sz="4450" spc="13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08232843112</a:t>
            </a:r>
            <a:r>
              <a:rPr sz="4450" spc="14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0</a:t>
            </a:r>
            <a:r>
              <a:rPr sz="4450" spc="-46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4450" spc="-37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(</a:t>
            </a:r>
            <a:r>
              <a:rPr sz="4450" spc="37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C</a:t>
            </a:r>
            <a:r>
              <a:rPr sz="4450" spc="-6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h</a:t>
            </a:r>
            <a:r>
              <a:rPr sz="4450" spc="-4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a</a:t>
            </a:r>
            <a:r>
              <a:rPr sz="4450" spc="65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tb</a:t>
            </a:r>
            <a:r>
              <a:rPr sz="4450" spc="90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o</a:t>
            </a:r>
            <a:r>
              <a:rPr sz="4450" spc="-114" dirty="0">
                <a:solidFill>
                  <a:srgbClr val="2B221A"/>
                </a:solidFill>
                <a:latin typeface="Tahoma" panose="020B0604030504040204"/>
                <a:cs typeface="Tahoma" panose="020B0604030504040204"/>
              </a:rPr>
              <a:t>t)</a:t>
            </a:r>
            <a:endParaRPr sz="4450">
              <a:latin typeface="Tahoma" panose="020B0604030504040204"/>
              <a:cs typeface="Tahoma" panose="020B0604030504040204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15102" y="1183894"/>
            <a:ext cx="10083038" cy="131089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172200" y="419100"/>
            <a:ext cx="5080000" cy="1033145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lang="en-US" altLang="zh-CN" sz="4000" b="1">
                <a:latin typeface="Calisto MT" panose="02040603050505030304" charset="0"/>
                <a:ea typeface="等线"/>
                <a:cs typeface="Calisto MT" panose="02040603050505030304" charset="0"/>
              </a:rPr>
              <a:t>TUGAS MANDIRI</a:t>
            </a:r>
            <a:endParaRPr lang="en-US" altLang="zh-CN" sz="4000" b="1">
              <a:latin typeface="Calisto MT" panose="02040603050505030304" charset="0"/>
              <a:ea typeface="等线"/>
              <a:cs typeface="Calisto MT" panose="0204060305050503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226185" y="1487805"/>
            <a:ext cx="16083915" cy="8170545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24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1</a:t>
            </a: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. A. Buatlah event dan pemesanan konsumsi menggunakan metode Input Undangan, dengan ketentuan sebagai berikut :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· Nama Event : Nama Perserta_Unit_Workshop 2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· Jam event : 11.00 – 15.30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· Peserta : 1 orang dari UGM sebagai notulis dan peserta lain 3 orang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· Konsumsi Makan dan Kudapan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· Rekanan yang dipilih : Prima Sarana Sukses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B. Buatlah proses penerimaan barang dan proses pembayaran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C.</a:t>
            </a:r>
            <a:r>
              <a:rPr lang="en-US" altLang="zh-CN" sz="2400" b="1" i="1">
                <a:latin typeface="Times New Roman" panose="02020603050405020304" charset="0"/>
                <a:ea typeface="等线"/>
                <a:cs typeface="Times New Roman" panose="02020603050405020304" charset="0"/>
              </a:rPr>
              <a:t> Screenshoot hasil akhir</a:t>
            </a: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dari semua proses di atas dan dikirim ke google form </a:t>
            </a:r>
            <a:r>
              <a:rPr lang="en-US" altLang="zh-CN" sz="2400" u="sng">
                <a:solidFill>
                  <a:srgbClr val="467886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hlinkClick r:id="rId1"/>
              </a:rPr>
              <a:t>http://ugm.id/451</a:t>
            </a: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2</a:t>
            </a: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.  A. Buatlah pengadaan barang ATK dengan E-Katalog menggunakan metode :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a. Purchasing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    · Nama Paket : Pengadaan ATK Purchasing Workshop 2_Nama Peserta_Unit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    · Waktu Pelaksanaan : 2 Hati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    · Item yang dipilih : Pilot BP 10 RK, jumlah 10 buah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b. Broadcasting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    · Nama Paket : Pengadaan ATK Broadcasting Workshop 2_Nama Peserta_Unit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    · Waktu Pelaksanaan : 2 Hari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      · Item yang dipilih : Kertas HVS A4 60 gr, jumlah 2 rim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B. Buatlah proses penerimaan barang dan pembayarannya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C. </a:t>
            </a:r>
            <a:r>
              <a:rPr lang="en-US" altLang="zh-CN" sz="2400" b="1" i="1">
                <a:latin typeface="Times New Roman" panose="02020603050405020304" charset="0"/>
                <a:ea typeface="等线"/>
                <a:cs typeface="Times New Roman" panose="02020603050405020304" charset="0"/>
              </a:rPr>
              <a:t>Screenshoot hasil akhir</a:t>
            </a: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dari semua proses di atas dan dikirim ke google form </a:t>
            </a:r>
            <a:r>
              <a:rPr lang="en-US" altLang="zh-CN" sz="2400" u="sng">
                <a:solidFill>
                  <a:srgbClr val="467886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hlinkClick r:id="rId1"/>
              </a:rPr>
              <a:t>http://ugm.id/451</a:t>
            </a:r>
            <a:endParaRPr lang="en-US" altLang="zh-CN" sz="2400" u="sng">
              <a:solidFill>
                <a:srgbClr val="467886"/>
              </a:solidFill>
              <a:latin typeface="Times New Roman" panose="02020603050405020304" charset="0"/>
              <a:ea typeface="等线"/>
              <a:cs typeface="Times New Roman" panose="02020603050405020304" charset="0"/>
              <a:hlinkClick r:id="rId1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248400" y="800100"/>
            <a:ext cx="5812790" cy="924560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lang="en-US" altLang="zh-CN" sz="36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EVENT DAN KONSUMSI</a:t>
            </a:r>
            <a:endParaRPr lang="en-US" altLang="zh-CN" sz="36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804035" y="1622425"/>
            <a:ext cx="14990445" cy="8493760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2800" b="1">
                <a:solidFill>
                  <a:srgbClr val="4C94D8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</a:rPr>
              <a:t>SEKRETARIAT MEMBUAT EVENT :</a:t>
            </a:r>
            <a:endParaRPr lang="en-US" altLang="zh-CN" sz="28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28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Buka alamat </a:t>
            </a:r>
            <a:r>
              <a:rPr lang="en-US" altLang="zh-CN" sz="2400" u="sng">
                <a:solidFill>
                  <a:srgbClr val="467886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hlinkClick r:id="rId1"/>
              </a:rPr>
              <a:t>https://10.13.239.119/eproc/public</a:t>
            </a: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Login menggunakan akun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Username: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Password :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Ganti Group &gt; Sekretariat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3. Klik Menu EVENT &gt; Tambah Event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4. Isi kolom INPUT DATA UNDANGAN &gt; Format Nama Event: Nama_Unit_Workshop 2 &gt; Jam event:    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11.00 – 15.30 &gt; Pilih Penandatangan Undangan &gt; Pilih Pemesan Konsumsi &gt; SIMPAN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5. Tab Konsumsi &gt; Next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6. Tab Peserta &gt; Tambah Peserta UGM (1orang sebagai notulis) &gt; Tambah peserta lain (3 orang) &gt; Next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7. Tab Tembusan &gt; Next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8. Tab Draft Undangan &gt; Setting Header : Test Workshop 2 &gt; AJUKAN EVENT INI KE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PENANDATANGAN UNDANGAN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50000"/>
              </a:lnSpc>
            </a:pPr>
            <a:r>
              <a:rPr lang="en-US" altLang="zh-CN" sz="1600">
                <a:latin typeface="等线"/>
                <a:ea typeface="等线"/>
              </a:rPr>
              <a:t> </a:t>
            </a:r>
            <a:endParaRPr lang="en-US" altLang="zh-CN" sz="1600">
              <a:latin typeface="等线"/>
              <a:ea typeface="等线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209800" y="1333500"/>
            <a:ext cx="14513560" cy="7872095"/>
          </a:xfrm>
          <a:prstGeom prst="rect">
            <a:avLst/>
          </a:prstGeom>
        </p:spPr>
        <p:txBody>
          <a:bodyPr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3200" b="1">
                <a:solidFill>
                  <a:srgbClr val="4C94D8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</a:rPr>
              <a:t>PPP APPROVAL EVENT </a:t>
            </a:r>
            <a:endParaRPr lang="en-US" altLang="zh-CN" sz="32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Ganti Group &gt; PPP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Menu APPROVAL &gt; Verifikasi Event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3. Klik Judul Event : Nama_Unit_Workshop 2  &gt; Setuju Event Ini dan Bubuhkan Self-Signed TTD Digital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 b="1">
                <a:solidFill>
                  <a:srgbClr val="4C94D8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</a:rPr>
              <a:t>SEKRETARIAT PEMESANAN KONSUMSI</a:t>
            </a:r>
            <a:endParaRPr lang="en-US" altLang="zh-CN" sz="32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Ganti Group &gt; Sekretariat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Menu PENGADAAN &gt; Konsumsi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3. Klik Judul Event : Nama_Unit_Workshop 2  &gt; Makan-1 : Rekanan Prima 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Sarana Sukses &gt; Pilih &gt; Item &gt; Pilih item makan : [PSSR001] Rawon (Nasi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putih, Rawon, Kerupuk Udang, Jeruk) &gt; Simpan &gt; Ajukan Pesanan Ke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Rekanan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4.Kudapan-2 : Rekanan Prima Sarana Sukses &gt; Pilih &gt; Item &gt; Pilih item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makan : [SN1] sanck 1 &gt; Simpan &gt; Ajukan Pesanan Ke Rekanan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221230" y="1279525"/>
            <a:ext cx="14580870" cy="7267575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3200" b="1">
                <a:solidFill>
                  <a:srgbClr val="4C94D8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</a:rPr>
              <a:t>SEKRETARIAT MENERIMA BARANG DAN PROSES PEMBAYARAN</a:t>
            </a:r>
            <a:endParaRPr lang="en-US" altLang="zh-CN" sz="32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Makan-1 &gt; Input Kode Pengiriman yang ada diinvoice dari penyedia &gt; Terima &gt;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Ya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Klik Lihat Undangan &gt; Klik Lihat Kuitansi &gt; Klik Lihat Presensi &gt; Ajukan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Pembayaran &gt; Pilih Unit PUMK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3. Kudapan-1 &gt; Input Kode Pengiriman yang ada diinvoice dari penyedia &gt; Terima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&gt; Ya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4. Klik Lihat Undangan &gt; Klik Lihat Kuitansi &gt; Klik Lihat Presensi &gt; Ajukan 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Pembayaran &gt; Pilih Unit PUMK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</a:rPr>
              <a:t>Screenshoot hasil akhir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</a:rPr>
              <a:t> dari semua proses di atas dan dikirim ke google form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  <a:hlinkClick r:id="rId1"/>
              </a:rPr>
              <a:t>http://ugm.id/451</a:t>
            </a:r>
            <a:endParaRPr lang="en-US" altLang="zh-CN" sz="2800" u="sng">
              <a:solidFill>
                <a:srgbClr val="FF0000"/>
              </a:solidFill>
              <a:latin typeface="Times New Roman" panose="02020603050405020304" charset="0"/>
              <a:ea typeface="等线"/>
              <a:cs typeface="Times New Roman" panose="02020603050405020304" charset="0"/>
              <a:sym typeface="+mn-ea"/>
              <a:hlinkClick r:id="rId1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6248400" y="495300"/>
            <a:ext cx="5080000" cy="821690"/>
          </a:xfrm>
          <a:prstGeom prst="rect">
            <a:avLst/>
          </a:prstGeom>
        </p:spPr>
        <p:txBody>
          <a:bodyPr>
            <a:noAutofit/>
          </a:bodyPr>
          <a:p>
            <a:pPr algn="ctr" defTabSz="266700">
              <a:lnSpc>
                <a:spcPct val="107000"/>
              </a:lnSpc>
            </a:pPr>
            <a:r>
              <a:rPr lang="en-US" altLang="zh-CN" sz="48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E-KATALOG</a:t>
            </a:r>
            <a:endParaRPr lang="en-US" altLang="zh-CN" sz="48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371600" y="1562100"/>
            <a:ext cx="15691485" cy="8437245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3200" b="1">
                <a:solidFill>
                  <a:srgbClr val="4C94D8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</a:rPr>
              <a:t>PURCHASING</a:t>
            </a:r>
            <a:endParaRPr lang="en-US" altLang="zh-CN" sz="32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1600" b="1">
                <a:solidFill>
                  <a:srgbClr val="4C94D8"/>
                </a:solidFill>
                <a:latin typeface="等线"/>
                <a:ea typeface="等线"/>
              </a:rPr>
              <a:t> </a:t>
            </a:r>
            <a:r>
              <a:rPr lang="en-US" altLang="zh-CN" sz="2400" b="1"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</a:rPr>
              <a:t>SPP MEMBUAT PAKET</a:t>
            </a:r>
            <a:endParaRPr lang="en-US" altLang="zh-CN" sz="24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1600" b="1">
              <a:solidFill>
                <a:srgbClr val="4C94D8"/>
              </a:solidFill>
              <a:latin typeface="等线"/>
              <a:ea typeface="等线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1. Ganti Group &gt; SPP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2. Menu PENGADAAN &gt; Barang &gt; Tambah Paket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3. Cari Item: Pilot di kolom Pencarian &gt; CTRL+F: Pilot (ballpoint) &gt; Pilot BP 10 RK: 10 buah &gt; pencet Tab keyboard &gt;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Isi Nama Paket: Pengadaan ATK Purchasing Workshop 2_Nama_Unit &gt; Waktu Pelaksanaan: 2 Hari &gt; Pilih PPP &gt; 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Simpan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PPP AJUKAN PAKET</a:t>
            </a:r>
            <a:endParaRPr lang="en-US" altLang="zh-CN" sz="24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1. Ganti Group &gt; PPP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2 .Menu PENGADAAN &gt; Barang &gt; Klik Nama Paket: Pengadaan ATK Purchasing Workshop 2_Nama_Unit &gt; Ajukan &gt;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Mohon diproses menggunakan mekanismu E-Purchasing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PPP MEMPROSES PAKET</a:t>
            </a:r>
            <a:endParaRPr lang="en-US" altLang="zh-CN" sz="24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1. Klik Nama Paket: Pengadaan ATK Purchasing Workshop 2_Nama_Unit &gt; Tab Perjanjian &gt; Cetak Surat Pesanan  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Pembelian (setelah ini rekanan cetak invoice)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2. Tab Monitoring dan Pembayaran &gt; Prestasi Pekerjaan &gt; Isi Tanggal Progress &gt; Isi Qty Progress &gt; Simpan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3. Pembayaran &gt; Upload Dokumentasi Kelengkapan (Foto Barang (memuat info waktu dan lokasi pengiriman) atau Bukti 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4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   Pengiriman lain dari toko) &gt; Simpan &gt; Pilih Unit PUMK &gt; Kirim Pembayaran Ke PUMK</a:t>
            </a:r>
            <a:endParaRPr lang="en-US" altLang="zh-CN" sz="24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1600">
                <a:latin typeface="等线"/>
                <a:ea typeface="等线"/>
              </a:rPr>
              <a:t> </a:t>
            </a:r>
            <a:endParaRPr lang="en-US" altLang="zh-CN" sz="1600">
              <a:latin typeface="等线"/>
              <a:ea typeface="等线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863725" y="1043940"/>
            <a:ext cx="14802485" cy="7938135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4000" b="1">
                <a:solidFill>
                  <a:srgbClr val="4C94D8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</a:rPr>
              <a:t>BROADCASTING</a:t>
            </a:r>
            <a:endParaRPr lang="en-US" altLang="zh-CN" sz="4000" b="1">
              <a:solidFill>
                <a:srgbClr val="4C94D8"/>
              </a:solidFill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8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28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SPP MEMBUAT PAKET</a:t>
            </a:r>
            <a:endParaRPr lang="en-US" altLang="zh-CN" sz="32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Ganti Group &gt; SPP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Menu PENGADAAN &gt; Barang &gt; Tambah Paket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3. Cari Item : HVS di kolom Pencarian &gt; CTRL+F : HVS &gt; Kertas HVS A4 60 gr: 2 rim &gt; pencet Tab keyboard &gt; Isi Nama Paket: Pengadaan ATK Broadcasting Workshop 2_Nama_Unit &gt; Waktu Pelaksanaan: 2 Hari &gt; Pilih PPP &gt; Simpan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 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PPP AJUKAN PAKET</a:t>
            </a:r>
            <a:endParaRPr lang="en-US" altLang="zh-CN" sz="32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Ganti Group &gt; PPP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2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Menu PENGADAAN &gt; Barang &gt; Klik Nama Paket: Pengadaan ATK Broadcasting Workshop 2_Nama_Unit &gt; Ajukan &gt; Mohon diproses menggunakan mekanismu E-Purchasing</a:t>
            </a:r>
            <a:endParaRPr lang="en-US" altLang="zh-CN" sz="32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1904365" y="1549400"/>
            <a:ext cx="14624050" cy="8002905"/>
          </a:xfrm>
          <a:prstGeom prst="rect">
            <a:avLst/>
          </a:prstGeom>
        </p:spPr>
        <p:txBody>
          <a:bodyPr wrap="square">
            <a:noAutofit/>
          </a:bodyPr>
          <a:p>
            <a:pPr defTabSz="266700">
              <a:lnSpc>
                <a:spcPct val="107000"/>
              </a:lnSpc>
            </a:pPr>
            <a:r>
              <a:rPr lang="en-US" altLang="zh-CN" sz="4000" b="1">
                <a:latin typeface="Times New Roman" panose="02020603050405020304" charset="0"/>
                <a:ea typeface="等线"/>
                <a:cs typeface="Times New Roman" panose="02020603050405020304" charset="0"/>
              </a:rPr>
              <a:t>PPP MEMPROSES PAKET:</a:t>
            </a:r>
            <a:endParaRPr lang="en-US" altLang="zh-CN" sz="40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4000" b="1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1. Klik Nama Paket: Pengadaan ATK Purchasing Workshop 2_Nama_Unit &gt;  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Tab Perjanjian &gt; Cetak Surat Pesanan Pembelian (setelah ini rekanan cetak   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invoice)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2. Tab Monitoring dan Pembayaran &gt; Prestasi Pekerjaan &gt; Isi Tanggal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 Progress &gt; Isi Qty Progress &gt; Simpan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3. Pembayaran &gt; Upload Dokumentasi Kelengkapan (Foto Barang (memuat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info waktu dan lokasi pengiriman) atau Bukti Pengiriman lain dari toko) &gt; 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3600">
                <a:latin typeface="Times New Roman" panose="02020603050405020304" charset="0"/>
                <a:ea typeface="等线"/>
                <a:cs typeface="Times New Roman" panose="02020603050405020304" charset="0"/>
              </a:rPr>
              <a:t>    Simpan &gt; Pilih Unit PUMK &gt; Kirim Pembayaran Ke PUMK</a:t>
            </a: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</a:rPr>
              <a:t>Screenshoot hasil akhir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</a:rPr>
              <a:t> dari semua proses di atas dan dikirim ke google form </a:t>
            </a:r>
            <a:r>
              <a:rPr lang="en-US" altLang="zh-CN" sz="2800" u="sng">
                <a:solidFill>
                  <a:srgbClr val="FF0000"/>
                </a:solidFill>
                <a:latin typeface="Times New Roman" panose="02020603050405020304" charset="0"/>
                <a:ea typeface="等线"/>
                <a:cs typeface="Times New Roman" panose="02020603050405020304" charset="0"/>
                <a:sym typeface="+mn-ea"/>
                <a:hlinkClick r:id="rId1"/>
              </a:rPr>
              <a:t>http://ugm.id/451</a:t>
            </a:r>
            <a:endParaRPr lang="en-US" altLang="zh-CN" sz="2800" u="sng">
              <a:solidFill>
                <a:srgbClr val="FF0000"/>
              </a:solidFill>
              <a:latin typeface="Times New Roman" panose="02020603050405020304" charset="0"/>
              <a:ea typeface="等线"/>
              <a:cs typeface="Times New Roman" panose="02020603050405020304" charset="0"/>
              <a:sym typeface="+mn-ea"/>
              <a:hlinkClick r:id="rId1"/>
            </a:endParaRPr>
          </a:p>
          <a:p>
            <a:pPr defTabSz="266700">
              <a:lnSpc>
                <a:spcPct val="107000"/>
              </a:lnSpc>
            </a:pP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  <a:p>
            <a:pPr defTabSz="266700">
              <a:lnSpc>
                <a:spcPct val="107000"/>
              </a:lnSpc>
            </a:pPr>
            <a:endParaRPr lang="en-US" altLang="zh-CN" sz="3600">
              <a:latin typeface="Times New Roman" panose="02020603050405020304" charset="0"/>
              <a:ea typeface="等线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18287999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4767" y="0"/>
              <a:ext cx="8333231" cy="10286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2082" y="6115558"/>
              <a:ext cx="2233587" cy="41714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15072" y="0"/>
              <a:ext cx="4279391" cy="102869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9004" y="4748148"/>
              <a:ext cx="7228205" cy="1600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8050" y="1557274"/>
            <a:ext cx="3957320" cy="7556500"/>
            <a:chOff x="908050" y="1557274"/>
            <a:chExt cx="3957320" cy="7556500"/>
          </a:xfrm>
        </p:grpSpPr>
        <p:sp>
          <p:nvSpPr>
            <p:cNvPr id="3" name="object 3"/>
            <p:cNvSpPr/>
            <p:nvPr/>
          </p:nvSpPr>
          <p:spPr>
            <a:xfrm>
              <a:off x="914400" y="1563624"/>
              <a:ext cx="3944620" cy="7543800"/>
            </a:xfrm>
            <a:custGeom>
              <a:avLst/>
              <a:gdLst/>
              <a:ahLst/>
              <a:cxnLst/>
              <a:rect l="l" t="t" r="r" b="b"/>
              <a:pathLst>
                <a:path w="3944620" h="7543800">
                  <a:moveTo>
                    <a:pt x="3286760" y="0"/>
                  </a:moveTo>
                  <a:lnTo>
                    <a:pt x="657352" y="0"/>
                  </a:lnTo>
                  <a:lnTo>
                    <a:pt x="608293" y="1802"/>
                  </a:lnTo>
                  <a:lnTo>
                    <a:pt x="560214" y="7126"/>
                  </a:lnTo>
                  <a:lnTo>
                    <a:pt x="513240" y="15843"/>
                  </a:lnTo>
                  <a:lnTo>
                    <a:pt x="467501" y="27827"/>
                  </a:lnTo>
                  <a:lnTo>
                    <a:pt x="423122" y="42951"/>
                  </a:lnTo>
                  <a:lnTo>
                    <a:pt x="380230" y="61088"/>
                  </a:lnTo>
                  <a:lnTo>
                    <a:pt x="338953" y="82110"/>
                  </a:lnTo>
                  <a:lnTo>
                    <a:pt x="299418" y="105891"/>
                  </a:lnTo>
                  <a:lnTo>
                    <a:pt x="261752" y="132304"/>
                  </a:lnTo>
                  <a:lnTo>
                    <a:pt x="226082" y="161221"/>
                  </a:lnTo>
                  <a:lnTo>
                    <a:pt x="192535" y="192516"/>
                  </a:lnTo>
                  <a:lnTo>
                    <a:pt x="161238" y="226061"/>
                  </a:lnTo>
                  <a:lnTo>
                    <a:pt x="132319" y="261730"/>
                  </a:lnTo>
                  <a:lnTo>
                    <a:pt x="105904" y="299395"/>
                  </a:lnTo>
                  <a:lnTo>
                    <a:pt x="82121" y="338930"/>
                  </a:lnTo>
                  <a:lnTo>
                    <a:pt x="61096" y="380208"/>
                  </a:lnTo>
                  <a:lnTo>
                    <a:pt x="42957" y="423101"/>
                  </a:lnTo>
                  <a:lnTo>
                    <a:pt x="27831" y="467482"/>
                  </a:lnTo>
                  <a:lnTo>
                    <a:pt x="15846" y="513225"/>
                  </a:lnTo>
                  <a:lnTo>
                    <a:pt x="7127" y="560202"/>
                  </a:lnTo>
                  <a:lnTo>
                    <a:pt x="1803" y="608287"/>
                  </a:lnTo>
                  <a:lnTo>
                    <a:pt x="0" y="657351"/>
                  </a:lnTo>
                  <a:lnTo>
                    <a:pt x="0" y="6886448"/>
                  </a:lnTo>
                  <a:lnTo>
                    <a:pt x="1803" y="6935512"/>
                  </a:lnTo>
                  <a:lnTo>
                    <a:pt x="7127" y="6983597"/>
                  </a:lnTo>
                  <a:lnTo>
                    <a:pt x="15846" y="7030574"/>
                  </a:lnTo>
                  <a:lnTo>
                    <a:pt x="27831" y="7076317"/>
                  </a:lnTo>
                  <a:lnTo>
                    <a:pt x="42957" y="7120698"/>
                  </a:lnTo>
                  <a:lnTo>
                    <a:pt x="61096" y="7163591"/>
                  </a:lnTo>
                  <a:lnTo>
                    <a:pt x="82121" y="7204869"/>
                  </a:lnTo>
                  <a:lnTo>
                    <a:pt x="105904" y="7244404"/>
                  </a:lnTo>
                  <a:lnTo>
                    <a:pt x="132319" y="7282069"/>
                  </a:lnTo>
                  <a:lnTo>
                    <a:pt x="161238" y="7317738"/>
                  </a:lnTo>
                  <a:lnTo>
                    <a:pt x="192535" y="7351283"/>
                  </a:lnTo>
                  <a:lnTo>
                    <a:pt x="226082" y="7382578"/>
                  </a:lnTo>
                  <a:lnTo>
                    <a:pt x="261752" y="7411495"/>
                  </a:lnTo>
                  <a:lnTo>
                    <a:pt x="299418" y="7437908"/>
                  </a:lnTo>
                  <a:lnTo>
                    <a:pt x="338953" y="7461689"/>
                  </a:lnTo>
                  <a:lnTo>
                    <a:pt x="380230" y="7482711"/>
                  </a:lnTo>
                  <a:lnTo>
                    <a:pt x="423122" y="7500848"/>
                  </a:lnTo>
                  <a:lnTo>
                    <a:pt x="467501" y="7515972"/>
                  </a:lnTo>
                  <a:lnTo>
                    <a:pt x="513240" y="7527956"/>
                  </a:lnTo>
                  <a:lnTo>
                    <a:pt x="560214" y="7536673"/>
                  </a:lnTo>
                  <a:lnTo>
                    <a:pt x="608293" y="7541997"/>
                  </a:lnTo>
                  <a:lnTo>
                    <a:pt x="657352" y="7543800"/>
                  </a:lnTo>
                  <a:lnTo>
                    <a:pt x="3286760" y="7543800"/>
                  </a:lnTo>
                  <a:lnTo>
                    <a:pt x="3335824" y="7541997"/>
                  </a:lnTo>
                  <a:lnTo>
                    <a:pt x="3383909" y="7536673"/>
                  </a:lnTo>
                  <a:lnTo>
                    <a:pt x="3430886" y="7527956"/>
                  </a:lnTo>
                  <a:lnTo>
                    <a:pt x="3476629" y="7515972"/>
                  </a:lnTo>
                  <a:lnTo>
                    <a:pt x="3521010" y="7500848"/>
                  </a:lnTo>
                  <a:lnTo>
                    <a:pt x="3563903" y="7482711"/>
                  </a:lnTo>
                  <a:lnTo>
                    <a:pt x="3605181" y="7461689"/>
                  </a:lnTo>
                  <a:lnTo>
                    <a:pt x="3644716" y="7437908"/>
                  </a:lnTo>
                  <a:lnTo>
                    <a:pt x="3682381" y="7411495"/>
                  </a:lnTo>
                  <a:lnTo>
                    <a:pt x="3718050" y="7382578"/>
                  </a:lnTo>
                  <a:lnTo>
                    <a:pt x="3751595" y="7351283"/>
                  </a:lnTo>
                  <a:lnTo>
                    <a:pt x="3782890" y="7317738"/>
                  </a:lnTo>
                  <a:lnTo>
                    <a:pt x="3811807" y="7282069"/>
                  </a:lnTo>
                  <a:lnTo>
                    <a:pt x="3838220" y="7244404"/>
                  </a:lnTo>
                  <a:lnTo>
                    <a:pt x="3862001" y="7204869"/>
                  </a:lnTo>
                  <a:lnTo>
                    <a:pt x="3883023" y="7163591"/>
                  </a:lnTo>
                  <a:lnTo>
                    <a:pt x="3901160" y="7120698"/>
                  </a:lnTo>
                  <a:lnTo>
                    <a:pt x="3916284" y="7076317"/>
                  </a:lnTo>
                  <a:lnTo>
                    <a:pt x="3928268" y="7030574"/>
                  </a:lnTo>
                  <a:lnTo>
                    <a:pt x="3936985" y="6983597"/>
                  </a:lnTo>
                  <a:lnTo>
                    <a:pt x="3942309" y="6935512"/>
                  </a:lnTo>
                  <a:lnTo>
                    <a:pt x="3944112" y="6886448"/>
                  </a:lnTo>
                  <a:lnTo>
                    <a:pt x="3944112" y="657351"/>
                  </a:lnTo>
                  <a:lnTo>
                    <a:pt x="3942309" y="608287"/>
                  </a:lnTo>
                  <a:lnTo>
                    <a:pt x="3936985" y="560202"/>
                  </a:lnTo>
                  <a:lnTo>
                    <a:pt x="3928268" y="513225"/>
                  </a:lnTo>
                  <a:lnTo>
                    <a:pt x="3916284" y="467482"/>
                  </a:lnTo>
                  <a:lnTo>
                    <a:pt x="3901160" y="423101"/>
                  </a:lnTo>
                  <a:lnTo>
                    <a:pt x="3883023" y="380208"/>
                  </a:lnTo>
                  <a:lnTo>
                    <a:pt x="3862001" y="338930"/>
                  </a:lnTo>
                  <a:lnTo>
                    <a:pt x="3838220" y="299395"/>
                  </a:lnTo>
                  <a:lnTo>
                    <a:pt x="3811807" y="261730"/>
                  </a:lnTo>
                  <a:lnTo>
                    <a:pt x="3782890" y="226061"/>
                  </a:lnTo>
                  <a:lnTo>
                    <a:pt x="3751595" y="192516"/>
                  </a:lnTo>
                  <a:lnTo>
                    <a:pt x="3718050" y="161221"/>
                  </a:lnTo>
                  <a:lnTo>
                    <a:pt x="3682381" y="132304"/>
                  </a:lnTo>
                  <a:lnTo>
                    <a:pt x="3644716" y="105891"/>
                  </a:lnTo>
                  <a:lnTo>
                    <a:pt x="3605181" y="82110"/>
                  </a:lnTo>
                  <a:lnTo>
                    <a:pt x="3563903" y="61088"/>
                  </a:lnTo>
                  <a:lnTo>
                    <a:pt x="3521010" y="42951"/>
                  </a:lnTo>
                  <a:lnTo>
                    <a:pt x="3476629" y="27827"/>
                  </a:lnTo>
                  <a:lnTo>
                    <a:pt x="3430886" y="15843"/>
                  </a:lnTo>
                  <a:lnTo>
                    <a:pt x="3383909" y="7126"/>
                  </a:lnTo>
                  <a:lnTo>
                    <a:pt x="3335824" y="1802"/>
                  </a:lnTo>
                  <a:lnTo>
                    <a:pt x="3286760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14400" y="1563624"/>
              <a:ext cx="3944620" cy="7543800"/>
            </a:xfrm>
            <a:custGeom>
              <a:avLst/>
              <a:gdLst/>
              <a:ahLst/>
              <a:cxnLst/>
              <a:rect l="l" t="t" r="r" b="b"/>
              <a:pathLst>
                <a:path w="3944620" h="7543800">
                  <a:moveTo>
                    <a:pt x="0" y="657351"/>
                  </a:moveTo>
                  <a:lnTo>
                    <a:pt x="1803" y="608287"/>
                  </a:lnTo>
                  <a:lnTo>
                    <a:pt x="7127" y="560202"/>
                  </a:lnTo>
                  <a:lnTo>
                    <a:pt x="15846" y="513225"/>
                  </a:lnTo>
                  <a:lnTo>
                    <a:pt x="27831" y="467482"/>
                  </a:lnTo>
                  <a:lnTo>
                    <a:pt x="42957" y="423101"/>
                  </a:lnTo>
                  <a:lnTo>
                    <a:pt x="61096" y="380208"/>
                  </a:lnTo>
                  <a:lnTo>
                    <a:pt x="82121" y="338930"/>
                  </a:lnTo>
                  <a:lnTo>
                    <a:pt x="105904" y="299395"/>
                  </a:lnTo>
                  <a:lnTo>
                    <a:pt x="132319" y="261730"/>
                  </a:lnTo>
                  <a:lnTo>
                    <a:pt x="161238" y="226061"/>
                  </a:lnTo>
                  <a:lnTo>
                    <a:pt x="192535" y="192516"/>
                  </a:lnTo>
                  <a:lnTo>
                    <a:pt x="226082" y="161221"/>
                  </a:lnTo>
                  <a:lnTo>
                    <a:pt x="261752" y="132304"/>
                  </a:lnTo>
                  <a:lnTo>
                    <a:pt x="299418" y="105891"/>
                  </a:lnTo>
                  <a:lnTo>
                    <a:pt x="338953" y="82110"/>
                  </a:lnTo>
                  <a:lnTo>
                    <a:pt x="380230" y="61088"/>
                  </a:lnTo>
                  <a:lnTo>
                    <a:pt x="423122" y="42951"/>
                  </a:lnTo>
                  <a:lnTo>
                    <a:pt x="467501" y="27827"/>
                  </a:lnTo>
                  <a:lnTo>
                    <a:pt x="513240" y="15843"/>
                  </a:lnTo>
                  <a:lnTo>
                    <a:pt x="560214" y="7126"/>
                  </a:lnTo>
                  <a:lnTo>
                    <a:pt x="608293" y="1802"/>
                  </a:lnTo>
                  <a:lnTo>
                    <a:pt x="657352" y="0"/>
                  </a:lnTo>
                  <a:lnTo>
                    <a:pt x="3286760" y="0"/>
                  </a:lnTo>
                  <a:lnTo>
                    <a:pt x="3335824" y="1802"/>
                  </a:lnTo>
                  <a:lnTo>
                    <a:pt x="3383909" y="7126"/>
                  </a:lnTo>
                  <a:lnTo>
                    <a:pt x="3430886" y="15843"/>
                  </a:lnTo>
                  <a:lnTo>
                    <a:pt x="3476629" y="27827"/>
                  </a:lnTo>
                  <a:lnTo>
                    <a:pt x="3521010" y="42951"/>
                  </a:lnTo>
                  <a:lnTo>
                    <a:pt x="3563903" y="61088"/>
                  </a:lnTo>
                  <a:lnTo>
                    <a:pt x="3605181" y="82110"/>
                  </a:lnTo>
                  <a:lnTo>
                    <a:pt x="3644716" y="105891"/>
                  </a:lnTo>
                  <a:lnTo>
                    <a:pt x="3682381" y="132304"/>
                  </a:lnTo>
                  <a:lnTo>
                    <a:pt x="3718050" y="161221"/>
                  </a:lnTo>
                  <a:lnTo>
                    <a:pt x="3751595" y="192516"/>
                  </a:lnTo>
                  <a:lnTo>
                    <a:pt x="3782890" y="226061"/>
                  </a:lnTo>
                  <a:lnTo>
                    <a:pt x="3811807" y="261730"/>
                  </a:lnTo>
                  <a:lnTo>
                    <a:pt x="3838220" y="299395"/>
                  </a:lnTo>
                  <a:lnTo>
                    <a:pt x="3862001" y="338930"/>
                  </a:lnTo>
                  <a:lnTo>
                    <a:pt x="3883023" y="380208"/>
                  </a:lnTo>
                  <a:lnTo>
                    <a:pt x="3901160" y="423101"/>
                  </a:lnTo>
                  <a:lnTo>
                    <a:pt x="3916284" y="467482"/>
                  </a:lnTo>
                  <a:lnTo>
                    <a:pt x="3928268" y="513225"/>
                  </a:lnTo>
                  <a:lnTo>
                    <a:pt x="3936985" y="560202"/>
                  </a:lnTo>
                  <a:lnTo>
                    <a:pt x="3942309" y="608287"/>
                  </a:lnTo>
                  <a:lnTo>
                    <a:pt x="3944112" y="657351"/>
                  </a:lnTo>
                  <a:lnTo>
                    <a:pt x="3944112" y="6886448"/>
                  </a:lnTo>
                  <a:lnTo>
                    <a:pt x="3942309" y="6935512"/>
                  </a:lnTo>
                  <a:lnTo>
                    <a:pt x="3936985" y="6983597"/>
                  </a:lnTo>
                  <a:lnTo>
                    <a:pt x="3928268" y="7030574"/>
                  </a:lnTo>
                  <a:lnTo>
                    <a:pt x="3916284" y="7076317"/>
                  </a:lnTo>
                  <a:lnTo>
                    <a:pt x="3901160" y="7120698"/>
                  </a:lnTo>
                  <a:lnTo>
                    <a:pt x="3883023" y="7163591"/>
                  </a:lnTo>
                  <a:lnTo>
                    <a:pt x="3862001" y="7204869"/>
                  </a:lnTo>
                  <a:lnTo>
                    <a:pt x="3838220" y="7244404"/>
                  </a:lnTo>
                  <a:lnTo>
                    <a:pt x="3811807" y="7282069"/>
                  </a:lnTo>
                  <a:lnTo>
                    <a:pt x="3782890" y="7317738"/>
                  </a:lnTo>
                  <a:lnTo>
                    <a:pt x="3751595" y="7351283"/>
                  </a:lnTo>
                  <a:lnTo>
                    <a:pt x="3718050" y="7382578"/>
                  </a:lnTo>
                  <a:lnTo>
                    <a:pt x="3682381" y="7411495"/>
                  </a:lnTo>
                  <a:lnTo>
                    <a:pt x="3644716" y="7437908"/>
                  </a:lnTo>
                  <a:lnTo>
                    <a:pt x="3605181" y="7461689"/>
                  </a:lnTo>
                  <a:lnTo>
                    <a:pt x="3563903" y="7482711"/>
                  </a:lnTo>
                  <a:lnTo>
                    <a:pt x="3521010" y="7500848"/>
                  </a:lnTo>
                  <a:lnTo>
                    <a:pt x="3476629" y="7515972"/>
                  </a:lnTo>
                  <a:lnTo>
                    <a:pt x="3430886" y="7527956"/>
                  </a:lnTo>
                  <a:lnTo>
                    <a:pt x="3383909" y="7536673"/>
                  </a:lnTo>
                  <a:lnTo>
                    <a:pt x="3335824" y="7541997"/>
                  </a:lnTo>
                  <a:lnTo>
                    <a:pt x="3286760" y="7543800"/>
                  </a:lnTo>
                  <a:lnTo>
                    <a:pt x="657352" y="7543800"/>
                  </a:lnTo>
                  <a:lnTo>
                    <a:pt x="608293" y="7541997"/>
                  </a:lnTo>
                  <a:lnTo>
                    <a:pt x="560214" y="7536673"/>
                  </a:lnTo>
                  <a:lnTo>
                    <a:pt x="513240" y="7527956"/>
                  </a:lnTo>
                  <a:lnTo>
                    <a:pt x="467501" y="7515972"/>
                  </a:lnTo>
                  <a:lnTo>
                    <a:pt x="423122" y="7500848"/>
                  </a:lnTo>
                  <a:lnTo>
                    <a:pt x="380230" y="7482711"/>
                  </a:lnTo>
                  <a:lnTo>
                    <a:pt x="338953" y="7461689"/>
                  </a:lnTo>
                  <a:lnTo>
                    <a:pt x="299418" y="7437908"/>
                  </a:lnTo>
                  <a:lnTo>
                    <a:pt x="261752" y="7411495"/>
                  </a:lnTo>
                  <a:lnTo>
                    <a:pt x="226082" y="7382578"/>
                  </a:lnTo>
                  <a:lnTo>
                    <a:pt x="192535" y="7351283"/>
                  </a:lnTo>
                  <a:lnTo>
                    <a:pt x="161238" y="7317738"/>
                  </a:lnTo>
                  <a:lnTo>
                    <a:pt x="132319" y="7282069"/>
                  </a:lnTo>
                  <a:lnTo>
                    <a:pt x="105904" y="7244404"/>
                  </a:lnTo>
                  <a:lnTo>
                    <a:pt x="82121" y="7204869"/>
                  </a:lnTo>
                  <a:lnTo>
                    <a:pt x="61096" y="7163591"/>
                  </a:lnTo>
                  <a:lnTo>
                    <a:pt x="42957" y="7120698"/>
                  </a:lnTo>
                  <a:lnTo>
                    <a:pt x="27831" y="7076317"/>
                  </a:lnTo>
                  <a:lnTo>
                    <a:pt x="15846" y="7030574"/>
                  </a:lnTo>
                  <a:lnTo>
                    <a:pt x="7127" y="6983597"/>
                  </a:lnTo>
                  <a:lnTo>
                    <a:pt x="1803" y="6935512"/>
                  </a:lnTo>
                  <a:lnTo>
                    <a:pt x="0" y="6886448"/>
                  </a:lnTo>
                  <a:lnTo>
                    <a:pt x="0" y="657351"/>
                  </a:lnTo>
                  <a:close/>
                </a:path>
              </a:pathLst>
            </a:custGeom>
            <a:ln w="12192">
              <a:solidFill>
                <a:srgbClr val="B4C6E7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219200" y="2020824"/>
              <a:ext cx="3508375" cy="1262380"/>
            </a:xfrm>
            <a:custGeom>
              <a:avLst/>
              <a:gdLst/>
              <a:ahLst/>
              <a:cxnLst/>
              <a:rect l="l" t="t" r="r" b="b"/>
              <a:pathLst>
                <a:path w="3508375" h="1262379">
                  <a:moveTo>
                    <a:pt x="2918205" y="0"/>
                  </a:moveTo>
                  <a:lnTo>
                    <a:pt x="590042" y="0"/>
                  </a:lnTo>
                  <a:lnTo>
                    <a:pt x="543326" y="1978"/>
                  </a:lnTo>
                  <a:lnTo>
                    <a:pt x="497190" y="7854"/>
                  </a:lnTo>
                  <a:lnTo>
                    <a:pt x="451833" y="17542"/>
                  </a:lnTo>
                  <a:lnTo>
                    <a:pt x="407454" y="30955"/>
                  </a:lnTo>
                  <a:lnTo>
                    <a:pt x="364251" y="48006"/>
                  </a:lnTo>
                  <a:lnTo>
                    <a:pt x="322424" y="68607"/>
                  </a:lnTo>
                  <a:lnTo>
                    <a:pt x="282171" y="92672"/>
                  </a:lnTo>
                  <a:lnTo>
                    <a:pt x="243691" y="120115"/>
                  </a:lnTo>
                  <a:lnTo>
                    <a:pt x="207183" y="150848"/>
                  </a:lnTo>
                  <a:lnTo>
                    <a:pt x="172847" y="184784"/>
                  </a:lnTo>
                  <a:lnTo>
                    <a:pt x="141096" y="221520"/>
                  </a:lnTo>
                  <a:lnTo>
                    <a:pt x="112345" y="260567"/>
                  </a:lnTo>
                  <a:lnTo>
                    <a:pt x="86673" y="301716"/>
                  </a:lnTo>
                  <a:lnTo>
                    <a:pt x="64163" y="344756"/>
                  </a:lnTo>
                  <a:lnTo>
                    <a:pt x="44894" y="389477"/>
                  </a:lnTo>
                  <a:lnTo>
                    <a:pt x="28947" y="435668"/>
                  </a:lnTo>
                  <a:lnTo>
                    <a:pt x="16404" y="483120"/>
                  </a:lnTo>
                  <a:lnTo>
                    <a:pt x="7344" y="531623"/>
                  </a:lnTo>
                  <a:lnTo>
                    <a:pt x="1849" y="580964"/>
                  </a:lnTo>
                  <a:lnTo>
                    <a:pt x="0" y="630935"/>
                  </a:lnTo>
                  <a:lnTo>
                    <a:pt x="1849" y="680907"/>
                  </a:lnTo>
                  <a:lnTo>
                    <a:pt x="7344" y="730248"/>
                  </a:lnTo>
                  <a:lnTo>
                    <a:pt x="16404" y="778751"/>
                  </a:lnTo>
                  <a:lnTo>
                    <a:pt x="28947" y="826203"/>
                  </a:lnTo>
                  <a:lnTo>
                    <a:pt x="44894" y="872394"/>
                  </a:lnTo>
                  <a:lnTo>
                    <a:pt x="64163" y="917115"/>
                  </a:lnTo>
                  <a:lnTo>
                    <a:pt x="86673" y="960155"/>
                  </a:lnTo>
                  <a:lnTo>
                    <a:pt x="112345" y="1001304"/>
                  </a:lnTo>
                  <a:lnTo>
                    <a:pt x="141096" y="1040351"/>
                  </a:lnTo>
                  <a:lnTo>
                    <a:pt x="172847" y="1077086"/>
                  </a:lnTo>
                  <a:lnTo>
                    <a:pt x="207183" y="1111023"/>
                  </a:lnTo>
                  <a:lnTo>
                    <a:pt x="243691" y="1141756"/>
                  </a:lnTo>
                  <a:lnTo>
                    <a:pt x="282171" y="1169199"/>
                  </a:lnTo>
                  <a:lnTo>
                    <a:pt x="322424" y="1193264"/>
                  </a:lnTo>
                  <a:lnTo>
                    <a:pt x="364251" y="1213866"/>
                  </a:lnTo>
                  <a:lnTo>
                    <a:pt x="407454" y="1230916"/>
                  </a:lnTo>
                  <a:lnTo>
                    <a:pt x="451833" y="1244329"/>
                  </a:lnTo>
                  <a:lnTo>
                    <a:pt x="497190" y="1254017"/>
                  </a:lnTo>
                  <a:lnTo>
                    <a:pt x="543326" y="1259893"/>
                  </a:lnTo>
                  <a:lnTo>
                    <a:pt x="590042" y="1261872"/>
                  </a:lnTo>
                  <a:lnTo>
                    <a:pt x="2918205" y="1261872"/>
                  </a:lnTo>
                  <a:lnTo>
                    <a:pt x="2964921" y="1259893"/>
                  </a:lnTo>
                  <a:lnTo>
                    <a:pt x="3011057" y="1254017"/>
                  </a:lnTo>
                  <a:lnTo>
                    <a:pt x="3056414" y="1244329"/>
                  </a:lnTo>
                  <a:lnTo>
                    <a:pt x="3100793" y="1230916"/>
                  </a:lnTo>
                  <a:lnTo>
                    <a:pt x="3143996" y="1213866"/>
                  </a:lnTo>
                  <a:lnTo>
                    <a:pt x="3185823" y="1193264"/>
                  </a:lnTo>
                  <a:lnTo>
                    <a:pt x="3226076" y="1169199"/>
                  </a:lnTo>
                  <a:lnTo>
                    <a:pt x="3264556" y="1141756"/>
                  </a:lnTo>
                  <a:lnTo>
                    <a:pt x="3301064" y="1111023"/>
                  </a:lnTo>
                  <a:lnTo>
                    <a:pt x="3335401" y="1077086"/>
                  </a:lnTo>
                  <a:lnTo>
                    <a:pt x="3367151" y="1040351"/>
                  </a:lnTo>
                  <a:lnTo>
                    <a:pt x="3395902" y="1001304"/>
                  </a:lnTo>
                  <a:lnTo>
                    <a:pt x="3421574" y="960155"/>
                  </a:lnTo>
                  <a:lnTo>
                    <a:pt x="3444084" y="917115"/>
                  </a:lnTo>
                  <a:lnTo>
                    <a:pt x="3463353" y="872394"/>
                  </a:lnTo>
                  <a:lnTo>
                    <a:pt x="3479300" y="826203"/>
                  </a:lnTo>
                  <a:lnTo>
                    <a:pt x="3491843" y="778751"/>
                  </a:lnTo>
                  <a:lnTo>
                    <a:pt x="3500903" y="730248"/>
                  </a:lnTo>
                  <a:lnTo>
                    <a:pt x="3506398" y="680907"/>
                  </a:lnTo>
                  <a:lnTo>
                    <a:pt x="3508248" y="630935"/>
                  </a:lnTo>
                  <a:lnTo>
                    <a:pt x="3506398" y="580964"/>
                  </a:lnTo>
                  <a:lnTo>
                    <a:pt x="3500903" y="531623"/>
                  </a:lnTo>
                  <a:lnTo>
                    <a:pt x="3491843" y="483120"/>
                  </a:lnTo>
                  <a:lnTo>
                    <a:pt x="3479300" y="435668"/>
                  </a:lnTo>
                  <a:lnTo>
                    <a:pt x="3463353" y="389477"/>
                  </a:lnTo>
                  <a:lnTo>
                    <a:pt x="3444084" y="344756"/>
                  </a:lnTo>
                  <a:lnTo>
                    <a:pt x="3421574" y="301716"/>
                  </a:lnTo>
                  <a:lnTo>
                    <a:pt x="3395902" y="260567"/>
                  </a:lnTo>
                  <a:lnTo>
                    <a:pt x="3367151" y="221520"/>
                  </a:lnTo>
                  <a:lnTo>
                    <a:pt x="3335401" y="184784"/>
                  </a:lnTo>
                  <a:lnTo>
                    <a:pt x="3301064" y="150848"/>
                  </a:lnTo>
                  <a:lnTo>
                    <a:pt x="3264556" y="120115"/>
                  </a:lnTo>
                  <a:lnTo>
                    <a:pt x="3226076" y="92672"/>
                  </a:lnTo>
                  <a:lnTo>
                    <a:pt x="3185823" y="68607"/>
                  </a:lnTo>
                  <a:lnTo>
                    <a:pt x="3143996" y="48006"/>
                  </a:lnTo>
                  <a:lnTo>
                    <a:pt x="3100793" y="30955"/>
                  </a:lnTo>
                  <a:lnTo>
                    <a:pt x="3056414" y="17542"/>
                  </a:lnTo>
                  <a:lnTo>
                    <a:pt x="3011057" y="7854"/>
                  </a:lnTo>
                  <a:lnTo>
                    <a:pt x="2964921" y="1978"/>
                  </a:lnTo>
                  <a:lnTo>
                    <a:pt x="2918205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56428" y="284225"/>
            <a:ext cx="7745095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900" b="0" spc="-20" dirty="0">
                <a:latin typeface="Calibri Light" panose="020F0302020204030204"/>
                <a:cs typeface="Calibri Light" panose="020F0302020204030204"/>
              </a:rPr>
              <a:t>Migrasi</a:t>
            </a:r>
            <a:r>
              <a:rPr sz="5900" b="0" spc="-1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5900" b="0" spc="-5" dirty="0">
                <a:latin typeface="Calibri Light" panose="020F0302020204030204"/>
                <a:cs typeface="Calibri Light" panose="020F0302020204030204"/>
              </a:rPr>
              <a:t>Simpel</a:t>
            </a:r>
            <a:r>
              <a:rPr sz="5900" b="0" spc="-3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5900" b="0" spc="-105" dirty="0">
                <a:latin typeface="Calibri Light" panose="020F0302020204030204"/>
                <a:cs typeface="Calibri Light" panose="020F0302020204030204"/>
              </a:rPr>
              <a:t>ke</a:t>
            </a:r>
            <a:r>
              <a:rPr sz="5900" b="0" spc="-15" dirty="0">
                <a:latin typeface="Calibri Light" panose="020F0302020204030204"/>
                <a:cs typeface="Calibri Light" panose="020F0302020204030204"/>
              </a:rPr>
              <a:t> Sipinter</a:t>
            </a:r>
            <a:endParaRPr sz="59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08776" y="2139695"/>
            <a:ext cx="2971800" cy="1143000"/>
          </a:xfrm>
          <a:prstGeom prst="rect">
            <a:avLst/>
          </a:prstGeom>
          <a:solidFill>
            <a:srgbClr val="FFE699"/>
          </a:solidFill>
          <a:ln w="12192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278130" indent="-186690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278765" algn="l"/>
              </a:tabLst>
            </a:pPr>
            <a:r>
              <a:rPr sz="1500" spc="-5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1500" spc="-80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dirty="0">
                <a:latin typeface="Calibri" panose="020F0502020204030204"/>
                <a:cs typeface="Calibri" panose="020F0502020204030204"/>
              </a:rPr>
              <a:t>Langsung</a:t>
            </a:r>
            <a:r>
              <a:rPr sz="15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spc="-5" dirty="0">
                <a:latin typeface="Calibri" panose="020F0502020204030204"/>
                <a:cs typeface="Calibri" panose="020F0502020204030204"/>
              </a:rPr>
              <a:t>&lt;Rp.200juta</a:t>
            </a:r>
            <a:endParaRPr sz="1500">
              <a:latin typeface="Calibri" panose="020F0502020204030204"/>
              <a:cs typeface="Calibri" panose="020F0502020204030204"/>
            </a:endParaRPr>
          </a:p>
          <a:p>
            <a:pPr marL="278130" indent="-18669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278765" algn="l"/>
              </a:tabLst>
            </a:pPr>
            <a:r>
              <a:rPr sz="1500" spc="-5" dirty="0">
                <a:latin typeface="Calibri" panose="020F0502020204030204"/>
                <a:cs typeface="Calibri" panose="020F0502020204030204"/>
              </a:rPr>
              <a:t>Penunjukkan</a:t>
            </a:r>
            <a:r>
              <a:rPr sz="1500" spc="-70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dirty="0">
                <a:latin typeface="Calibri" panose="020F0502020204030204"/>
                <a:cs typeface="Calibri" panose="020F0502020204030204"/>
              </a:rPr>
              <a:t>Langsung</a:t>
            </a:r>
            <a:endParaRPr sz="1500">
              <a:latin typeface="Calibri" panose="020F0502020204030204"/>
              <a:cs typeface="Calibri" panose="020F0502020204030204"/>
            </a:endParaRPr>
          </a:p>
          <a:p>
            <a:pPr marL="278130" indent="-18669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278765" algn="l"/>
              </a:tabLst>
            </a:pPr>
            <a:r>
              <a:rPr sz="1500" spc="-5" dirty="0">
                <a:latin typeface="Calibri" panose="020F0502020204030204"/>
                <a:cs typeface="Calibri" panose="020F0502020204030204"/>
              </a:rPr>
              <a:t>Pembelian</a:t>
            </a:r>
            <a:r>
              <a:rPr sz="15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500" dirty="0">
                <a:latin typeface="Calibri" panose="020F0502020204030204"/>
                <a:cs typeface="Calibri" panose="020F0502020204030204"/>
              </a:rPr>
              <a:t>Langsung</a:t>
            </a:r>
            <a:endParaRPr sz="1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3994" y="2037715"/>
            <a:ext cx="22358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140" indent="-219075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231775" algn="l"/>
              </a:tabLst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Barang;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43840" indent="-231775">
              <a:lnSpc>
                <a:spcPct val="100000"/>
              </a:lnSpc>
              <a:buAutoNum type="alphaLcPeriod"/>
              <a:tabLst>
                <a:tab pos="244475" algn="l"/>
              </a:tabLst>
            </a:pPr>
            <a:r>
              <a:rPr sz="1800" spc="-15" dirty="0">
                <a:latin typeface="Calibri" panose="020F0502020204030204"/>
                <a:cs typeface="Calibri" panose="020F0502020204030204"/>
              </a:rPr>
              <a:t>Pekerjaan</a:t>
            </a:r>
            <a:r>
              <a:rPr sz="18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5" dirty="0">
                <a:latin typeface="Calibri" panose="020F0502020204030204"/>
                <a:cs typeface="Calibri" panose="020F0502020204030204"/>
              </a:rPr>
              <a:t>Konstruksi;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19075" indent="-207010">
              <a:lnSpc>
                <a:spcPct val="100000"/>
              </a:lnSpc>
              <a:buAutoNum type="alphaLcPeriod"/>
              <a:tabLst>
                <a:tab pos="219710" algn="l"/>
              </a:tabLst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Jasa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Konsultansi;</a:t>
            </a:r>
            <a:r>
              <a:rPr sz="1800" spc="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dan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43840" indent="-231775">
              <a:lnSpc>
                <a:spcPct val="100000"/>
              </a:lnSpc>
              <a:buAutoNum type="alphaLcPeriod"/>
              <a:tabLst>
                <a:tab pos="244475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Jasa</a:t>
            </a:r>
            <a:r>
              <a:rPr sz="18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Lainnya.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9" name="object 9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396662" y="4943255"/>
            <a:ext cx="1341662" cy="27308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388990" y="4823917"/>
            <a:ext cx="13741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&lt;R</a:t>
            </a:r>
            <a:r>
              <a:rPr sz="2400" spc="5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p</a:t>
            </a:r>
            <a:r>
              <a:rPr sz="2400" spc="-5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.5</a:t>
            </a:r>
            <a:r>
              <a:rPr sz="2400" spc="10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0</a:t>
            </a:r>
            <a:r>
              <a:rPr sz="2400" spc="-5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j</a:t>
            </a:r>
            <a:r>
              <a:rPr sz="2400" spc="10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u</a:t>
            </a:r>
            <a:r>
              <a:rPr sz="2400" spc="-10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t</a:t>
            </a:r>
            <a:r>
              <a:rPr sz="2400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a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76528" y="4730495"/>
            <a:ext cx="3627120" cy="3789045"/>
          </a:xfrm>
          <a:custGeom>
            <a:avLst/>
            <a:gdLst/>
            <a:ahLst/>
            <a:cxnLst/>
            <a:rect l="l" t="t" r="r" b="b"/>
            <a:pathLst>
              <a:path w="3627120" h="3789045">
                <a:moveTo>
                  <a:pt x="3508248" y="3157728"/>
                </a:moveTo>
                <a:lnTo>
                  <a:pt x="3506393" y="3107766"/>
                </a:lnTo>
                <a:lnTo>
                  <a:pt x="3500894" y="3058426"/>
                </a:lnTo>
                <a:lnTo>
                  <a:pt x="3491839" y="3009925"/>
                </a:lnTo>
                <a:lnTo>
                  <a:pt x="3479292" y="2962465"/>
                </a:lnTo>
                <a:lnTo>
                  <a:pt x="3463353" y="2916275"/>
                </a:lnTo>
                <a:lnTo>
                  <a:pt x="3444075" y="2871559"/>
                </a:lnTo>
                <a:lnTo>
                  <a:pt x="3421570" y="2828518"/>
                </a:lnTo>
                <a:lnTo>
                  <a:pt x="3395891" y="2787370"/>
                </a:lnTo>
                <a:lnTo>
                  <a:pt x="3367151" y="2748318"/>
                </a:lnTo>
                <a:lnTo>
                  <a:pt x="3335401" y="2711577"/>
                </a:lnTo>
                <a:lnTo>
                  <a:pt x="3301060" y="2677642"/>
                </a:lnTo>
                <a:lnTo>
                  <a:pt x="3264547" y="2646908"/>
                </a:lnTo>
                <a:lnTo>
                  <a:pt x="3226066" y="2619476"/>
                </a:lnTo>
                <a:lnTo>
                  <a:pt x="3185820" y="2595410"/>
                </a:lnTo>
                <a:lnTo>
                  <a:pt x="3143986" y="2574798"/>
                </a:lnTo>
                <a:lnTo>
                  <a:pt x="3100781" y="2557754"/>
                </a:lnTo>
                <a:lnTo>
                  <a:pt x="3056407" y="2544343"/>
                </a:lnTo>
                <a:lnTo>
                  <a:pt x="3011055" y="2534653"/>
                </a:lnTo>
                <a:lnTo>
                  <a:pt x="2964916" y="2528773"/>
                </a:lnTo>
                <a:lnTo>
                  <a:pt x="2918206" y="2526792"/>
                </a:lnTo>
                <a:lnTo>
                  <a:pt x="590042" y="2526792"/>
                </a:lnTo>
                <a:lnTo>
                  <a:pt x="543318" y="2528773"/>
                </a:lnTo>
                <a:lnTo>
                  <a:pt x="497179" y="2534653"/>
                </a:lnTo>
                <a:lnTo>
                  <a:pt x="451827" y="2544343"/>
                </a:lnTo>
                <a:lnTo>
                  <a:pt x="407454" y="2557754"/>
                </a:lnTo>
                <a:lnTo>
                  <a:pt x="364248" y="2574798"/>
                </a:lnTo>
                <a:lnTo>
                  <a:pt x="322414" y="2595410"/>
                </a:lnTo>
                <a:lnTo>
                  <a:pt x="282168" y="2619476"/>
                </a:lnTo>
                <a:lnTo>
                  <a:pt x="243687" y="2646908"/>
                </a:lnTo>
                <a:lnTo>
                  <a:pt x="207175" y="2677642"/>
                </a:lnTo>
                <a:lnTo>
                  <a:pt x="172847" y="2711577"/>
                </a:lnTo>
                <a:lnTo>
                  <a:pt x="141109" y="2748318"/>
                </a:lnTo>
                <a:lnTo>
                  <a:pt x="112369" y="2787370"/>
                </a:lnTo>
                <a:lnTo>
                  <a:pt x="86690" y="2828518"/>
                </a:lnTo>
                <a:lnTo>
                  <a:pt x="64185" y="2871559"/>
                </a:lnTo>
                <a:lnTo>
                  <a:pt x="44907" y="2916275"/>
                </a:lnTo>
                <a:lnTo>
                  <a:pt x="28956" y="2962465"/>
                </a:lnTo>
                <a:lnTo>
                  <a:pt x="16408" y="3009925"/>
                </a:lnTo>
                <a:lnTo>
                  <a:pt x="7340" y="3058426"/>
                </a:lnTo>
                <a:lnTo>
                  <a:pt x="1841" y="3107766"/>
                </a:lnTo>
                <a:lnTo>
                  <a:pt x="0" y="3157728"/>
                </a:lnTo>
                <a:lnTo>
                  <a:pt x="1841" y="3207702"/>
                </a:lnTo>
                <a:lnTo>
                  <a:pt x="7340" y="3257042"/>
                </a:lnTo>
                <a:lnTo>
                  <a:pt x="16408" y="3305543"/>
                </a:lnTo>
                <a:lnTo>
                  <a:pt x="28956" y="3353003"/>
                </a:lnTo>
                <a:lnTo>
                  <a:pt x="44907" y="3399193"/>
                </a:lnTo>
                <a:lnTo>
                  <a:pt x="64185" y="3443909"/>
                </a:lnTo>
                <a:lnTo>
                  <a:pt x="86690" y="3486950"/>
                </a:lnTo>
                <a:lnTo>
                  <a:pt x="112369" y="3528098"/>
                </a:lnTo>
                <a:lnTo>
                  <a:pt x="141109" y="3567150"/>
                </a:lnTo>
                <a:lnTo>
                  <a:pt x="172847" y="3603879"/>
                </a:lnTo>
                <a:lnTo>
                  <a:pt x="207175" y="3637826"/>
                </a:lnTo>
                <a:lnTo>
                  <a:pt x="243687" y="3668560"/>
                </a:lnTo>
                <a:lnTo>
                  <a:pt x="282168" y="3695992"/>
                </a:lnTo>
                <a:lnTo>
                  <a:pt x="322414" y="3720058"/>
                </a:lnTo>
                <a:lnTo>
                  <a:pt x="364248" y="3740670"/>
                </a:lnTo>
                <a:lnTo>
                  <a:pt x="407454" y="3757714"/>
                </a:lnTo>
                <a:lnTo>
                  <a:pt x="451827" y="3771125"/>
                </a:lnTo>
                <a:lnTo>
                  <a:pt x="497179" y="3780815"/>
                </a:lnTo>
                <a:lnTo>
                  <a:pt x="543318" y="3786695"/>
                </a:lnTo>
                <a:lnTo>
                  <a:pt x="590042" y="3788664"/>
                </a:lnTo>
                <a:lnTo>
                  <a:pt x="2918206" y="3788664"/>
                </a:lnTo>
                <a:lnTo>
                  <a:pt x="2964916" y="3786695"/>
                </a:lnTo>
                <a:lnTo>
                  <a:pt x="3011055" y="3780815"/>
                </a:lnTo>
                <a:lnTo>
                  <a:pt x="3056407" y="3771125"/>
                </a:lnTo>
                <a:lnTo>
                  <a:pt x="3100781" y="3757714"/>
                </a:lnTo>
                <a:lnTo>
                  <a:pt x="3143986" y="3740670"/>
                </a:lnTo>
                <a:lnTo>
                  <a:pt x="3185820" y="3720058"/>
                </a:lnTo>
                <a:lnTo>
                  <a:pt x="3226066" y="3695992"/>
                </a:lnTo>
                <a:lnTo>
                  <a:pt x="3264547" y="3668560"/>
                </a:lnTo>
                <a:lnTo>
                  <a:pt x="3301060" y="3637826"/>
                </a:lnTo>
                <a:lnTo>
                  <a:pt x="3335401" y="3603879"/>
                </a:lnTo>
                <a:lnTo>
                  <a:pt x="3367151" y="3567150"/>
                </a:lnTo>
                <a:lnTo>
                  <a:pt x="3395891" y="3528098"/>
                </a:lnTo>
                <a:lnTo>
                  <a:pt x="3421570" y="3486950"/>
                </a:lnTo>
                <a:lnTo>
                  <a:pt x="3444075" y="3443909"/>
                </a:lnTo>
                <a:lnTo>
                  <a:pt x="3463340" y="3399193"/>
                </a:lnTo>
                <a:lnTo>
                  <a:pt x="3479292" y="3353003"/>
                </a:lnTo>
                <a:lnTo>
                  <a:pt x="3491839" y="3305543"/>
                </a:lnTo>
                <a:lnTo>
                  <a:pt x="3500894" y="3257042"/>
                </a:lnTo>
                <a:lnTo>
                  <a:pt x="3506393" y="3207702"/>
                </a:lnTo>
                <a:lnTo>
                  <a:pt x="3508248" y="3157728"/>
                </a:lnTo>
                <a:close/>
              </a:path>
              <a:path w="3627120" h="3789045">
                <a:moveTo>
                  <a:pt x="3627120" y="632460"/>
                </a:moveTo>
                <a:lnTo>
                  <a:pt x="3625265" y="582383"/>
                </a:lnTo>
                <a:lnTo>
                  <a:pt x="3619766" y="532930"/>
                </a:lnTo>
                <a:lnTo>
                  <a:pt x="3610711" y="484314"/>
                </a:lnTo>
                <a:lnTo>
                  <a:pt x="3598164" y="436753"/>
                </a:lnTo>
                <a:lnTo>
                  <a:pt x="3582225" y="390448"/>
                </a:lnTo>
                <a:lnTo>
                  <a:pt x="3562947" y="345630"/>
                </a:lnTo>
                <a:lnTo>
                  <a:pt x="3540442" y="302488"/>
                </a:lnTo>
                <a:lnTo>
                  <a:pt x="3514763" y="261251"/>
                </a:lnTo>
                <a:lnTo>
                  <a:pt x="3486023" y="222110"/>
                </a:lnTo>
                <a:lnTo>
                  <a:pt x="3454273" y="185293"/>
                </a:lnTo>
                <a:lnTo>
                  <a:pt x="3419932" y="151282"/>
                </a:lnTo>
                <a:lnTo>
                  <a:pt x="3383419" y="120484"/>
                </a:lnTo>
                <a:lnTo>
                  <a:pt x="3344938" y="92964"/>
                </a:lnTo>
                <a:lnTo>
                  <a:pt x="3304692" y="68834"/>
                </a:lnTo>
                <a:lnTo>
                  <a:pt x="3262858" y="48171"/>
                </a:lnTo>
                <a:lnTo>
                  <a:pt x="3219653" y="31064"/>
                </a:lnTo>
                <a:lnTo>
                  <a:pt x="3175279" y="17614"/>
                </a:lnTo>
                <a:lnTo>
                  <a:pt x="3129927" y="7886"/>
                </a:lnTo>
                <a:lnTo>
                  <a:pt x="3083788" y="1993"/>
                </a:lnTo>
                <a:lnTo>
                  <a:pt x="3037078" y="0"/>
                </a:lnTo>
                <a:lnTo>
                  <a:pt x="708914" y="0"/>
                </a:lnTo>
                <a:lnTo>
                  <a:pt x="662190" y="1993"/>
                </a:lnTo>
                <a:lnTo>
                  <a:pt x="616051" y="7886"/>
                </a:lnTo>
                <a:lnTo>
                  <a:pt x="570699" y="17614"/>
                </a:lnTo>
                <a:lnTo>
                  <a:pt x="526326" y="31064"/>
                </a:lnTo>
                <a:lnTo>
                  <a:pt x="483120" y="48171"/>
                </a:lnTo>
                <a:lnTo>
                  <a:pt x="441286" y="68834"/>
                </a:lnTo>
                <a:lnTo>
                  <a:pt x="401040" y="92964"/>
                </a:lnTo>
                <a:lnTo>
                  <a:pt x="362559" y="120484"/>
                </a:lnTo>
                <a:lnTo>
                  <a:pt x="326047" y="151282"/>
                </a:lnTo>
                <a:lnTo>
                  <a:pt x="291719" y="185293"/>
                </a:lnTo>
                <a:lnTo>
                  <a:pt x="259956" y="222110"/>
                </a:lnTo>
                <a:lnTo>
                  <a:pt x="231216" y="261251"/>
                </a:lnTo>
                <a:lnTo>
                  <a:pt x="205536" y="302488"/>
                </a:lnTo>
                <a:lnTo>
                  <a:pt x="183032" y="345630"/>
                </a:lnTo>
                <a:lnTo>
                  <a:pt x="163753" y="390448"/>
                </a:lnTo>
                <a:lnTo>
                  <a:pt x="147815" y="436753"/>
                </a:lnTo>
                <a:lnTo>
                  <a:pt x="135267" y="484314"/>
                </a:lnTo>
                <a:lnTo>
                  <a:pt x="126212" y="532930"/>
                </a:lnTo>
                <a:lnTo>
                  <a:pt x="120713" y="582383"/>
                </a:lnTo>
                <a:lnTo>
                  <a:pt x="118872" y="632460"/>
                </a:lnTo>
                <a:lnTo>
                  <a:pt x="120713" y="682548"/>
                </a:lnTo>
                <a:lnTo>
                  <a:pt x="126212" y="732002"/>
                </a:lnTo>
                <a:lnTo>
                  <a:pt x="135267" y="780618"/>
                </a:lnTo>
                <a:lnTo>
                  <a:pt x="147815" y="828179"/>
                </a:lnTo>
                <a:lnTo>
                  <a:pt x="163766" y="874483"/>
                </a:lnTo>
                <a:lnTo>
                  <a:pt x="183032" y="919302"/>
                </a:lnTo>
                <a:lnTo>
                  <a:pt x="205536" y="962444"/>
                </a:lnTo>
                <a:lnTo>
                  <a:pt x="231216" y="1003681"/>
                </a:lnTo>
                <a:lnTo>
                  <a:pt x="259956" y="1042822"/>
                </a:lnTo>
                <a:lnTo>
                  <a:pt x="291719" y="1079627"/>
                </a:lnTo>
                <a:lnTo>
                  <a:pt x="326047" y="1113650"/>
                </a:lnTo>
                <a:lnTo>
                  <a:pt x="362559" y="1144447"/>
                </a:lnTo>
                <a:lnTo>
                  <a:pt x="401040" y="1171968"/>
                </a:lnTo>
                <a:lnTo>
                  <a:pt x="441286" y="1196098"/>
                </a:lnTo>
                <a:lnTo>
                  <a:pt x="483120" y="1216761"/>
                </a:lnTo>
                <a:lnTo>
                  <a:pt x="526326" y="1233868"/>
                </a:lnTo>
                <a:lnTo>
                  <a:pt x="570699" y="1247317"/>
                </a:lnTo>
                <a:lnTo>
                  <a:pt x="616051" y="1257046"/>
                </a:lnTo>
                <a:lnTo>
                  <a:pt x="662190" y="1262938"/>
                </a:lnTo>
                <a:lnTo>
                  <a:pt x="708914" y="1264920"/>
                </a:lnTo>
                <a:lnTo>
                  <a:pt x="3037078" y="1264920"/>
                </a:lnTo>
                <a:lnTo>
                  <a:pt x="3083788" y="1262938"/>
                </a:lnTo>
                <a:lnTo>
                  <a:pt x="3129927" y="1257046"/>
                </a:lnTo>
                <a:lnTo>
                  <a:pt x="3175279" y="1247317"/>
                </a:lnTo>
                <a:lnTo>
                  <a:pt x="3219653" y="1233868"/>
                </a:lnTo>
                <a:lnTo>
                  <a:pt x="3262858" y="1216761"/>
                </a:lnTo>
                <a:lnTo>
                  <a:pt x="3304692" y="1196098"/>
                </a:lnTo>
                <a:lnTo>
                  <a:pt x="3344938" y="1171968"/>
                </a:lnTo>
                <a:lnTo>
                  <a:pt x="3383419" y="1144447"/>
                </a:lnTo>
                <a:lnTo>
                  <a:pt x="3419932" y="1113650"/>
                </a:lnTo>
                <a:lnTo>
                  <a:pt x="3454273" y="1079627"/>
                </a:lnTo>
                <a:lnTo>
                  <a:pt x="3486023" y="1042822"/>
                </a:lnTo>
                <a:lnTo>
                  <a:pt x="3514763" y="1003681"/>
                </a:lnTo>
                <a:lnTo>
                  <a:pt x="3540442" y="962444"/>
                </a:lnTo>
                <a:lnTo>
                  <a:pt x="3562947" y="919302"/>
                </a:lnTo>
                <a:lnTo>
                  <a:pt x="3582212" y="874483"/>
                </a:lnTo>
                <a:lnTo>
                  <a:pt x="3598164" y="828179"/>
                </a:lnTo>
                <a:lnTo>
                  <a:pt x="3610711" y="780618"/>
                </a:lnTo>
                <a:lnTo>
                  <a:pt x="3619766" y="732002"/>
                </a:lnTo>
                <a:lnTo>
                  <a:pt x="3625265" y="682548"/>
                </a:lnTo>
                <a:lnTo>
                  <a:pt x="3627120" y="63246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920494" y="4826965"/>
            <a:ext cx="10998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4170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a.	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Barang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389890" indent="-390525">
              <a:lnSpc>
                <a:spcPct val="100000"/>
              </a:lnSpc>
              <a:spcBef>
                <a:spcPts val="5"/>
              </a:spcBef>
              <a:buFont typeface="Wingdings" panose="05000000000000000000"/>
              <a:buChar char=""/>
              <a:tabLst>
                <a:tab pos="389890" algn="l"/>
                <a:tab pos="390525" algn="l"/>
              </a:tabLst>
            </a:pPr>
            <a:r>
              <a:rPr sz="1800" spc="-50" dirty="0">
                <a:latin typeface="Calibri" panose="020F0502020204030204"/>
                <a:cs typeface="Calibri" panose="020F0502020204030204"/>
              </a:rPr>
              <a:t>ATK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389890" indent="-390525">
              <a:lnSpc>
                <a:spcPct val="100000"/>
              </a:lnSpc>
              <a:buFont typeface="Wingdings" panose="05000000000000000000"/>
              <a:buChar char=""/>
              <a:tabLst>
                <a:tab pos="389890" algn="l"/>
                <a:tab pos="390525" algn="l"/>
              </a:tabLst>
            </a:pPr>
            <a:r>
              <a:rPr sz="1800" dirty="0">
                <a:latin typeface="Calibri" panose="020F0502020204030204"/>
                <a:cs typeface="Calibri" panose="020F0502020204030204"/>
              </a:rPr>
              <a:t>B</a:t>
            </a:r>
            <a:r>
              <a:rPr sz="1800" spc="5" dirty="0">
                <a:latin typeface="Calibri" panose="020F0502020204030204"/>
                <a:cs typeface="Calibri" panose="020F0502020204030204"/>
              </a:rPr>
              <a:t>H</a:t>
            </a:r>
            <a:r>
              <a:rPr sz="1800" spc="-90" dirty="0">
                <a:latin typeface="Calibri" panose="020F0502020204030204"/>
                <a:cs typeface="Calibri" panose="020F0502020204030204"/>
              </a:rPr>
              <a:t>P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/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R</a:t>
            </a:r>
            <a:r>
              <a:rPr sz="1800" dirty="0">
                <a:latin typeface="Calibri" panose="020F0502020204030204"/>
                <a:cs typeface="Calibri" panose="020F0502020204030204"/>
              </a:rPr>
              <a:t>T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34692" y="7308595"/>
            <a:ext cx="25781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140" indent="-219075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231775" algn="l"/>
              </a:tabLst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Barang;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(semua</a:t>
            </a:r>
            <a:r>
              <a:rPr sz="180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5" dirty="0">
                <a:latin typeface="Calibri" panose="020F0502020204030204"/>
                <a:cs typeface="Calibri" panose="020F0502020204030204"/>
              </a:rPr>
              <a:t>Kategori)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43840" indent="-231775">
              <a:lnSpc>
                <a:spcPct val="100000"/>
              </a:lnSpc>
              <a:buAutoNum type="alphaLcPeriod"/>
              <a:tabLst>
                <a:tab pos="244475" algn="l"/>
              </a:tabLst>
            </a:pPr>
            <a:r>
              <a:rPr sz="1800" spc="-15" dirty="0">
                <a:latin typeface="Calibri" panose="020F0502020204030204"/>
                <a:cs typeface="Calibri" panose="020F0502020204030204"/>
              </a:rPr>
              <a:t>Pekerjaan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5" dirty="0">
                <a:latin typeface="Calibri" panose="020F0502020204030204"/>
                <a:cs typeface="Calibri" panose="020F0502020204030204"/>
              </a:rPr>
              <a:t>Konstruksi;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19075" indent="-207010">
              <a:lnSpc>
                <a:spcPct val="100000"/>
              </a:lnSpc>
              <a:buAutoNum type="alphaLcPeriod"/>
              <a:tabLst>
                <a:tab pos="219710" algn="l"/>
              </a:tabLst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Jasa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Konsultansi;</a:t>
            </a:r>
            <a:r>
              <a:rPr sz="18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dan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43840" indent="-231775">
              <a:lnSpc>
                <a:spcPct val="100000"/>
              </a:lnSpc>
              <a:buAutoNum type="alphaLcPeriod"/>
              <a:tabLst>
                <a:tab pos="244475" algn="l"/>
              </a:tabLst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Jasa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Lainnya.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3406" y="7439567"/>
            <a:ext cx="1341662" cy="27308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245989" y="7320737"/>
            <a:ext cx="13722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471C4"/>
                </a:solidFill>
                <a:latin typeface="Calibri" panose="020F0502020204030204"/>
                <a:cs typeface="Calibri" panose="020F0502020204030204"/>
              </a:rPr>
              <a:t>&lt;Rp.50juta</a:t>
            </a:r>
            <a:endParaRPr sz="2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3000" y="8191500"/>
            <a:ext cx="2564765" cy="42037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 panose="020F0502020204030204"/>
                <a:cs typeface="Calibri" panose="020F0502020204030204"/>
              </a:rPr>
              <a:t>Per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1</a:t>
            </a:r>
            <a:r>
              <a:rPr sz="18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lang="en-US" sz="1800" spc="-10" dirty="0">
                <a:latin typeface="Calibri" panose="020F0502020204030204"/>
                <a:cs typeface="Calibri" panose="020F0502020204030204"/>
              </a:rPr>
              <a:t>Agustus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2024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9327" y="5625210"/>
            <a:ext cx="2049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 panose="020F0502020204030204"/>
                <a:cs typeface="Calibri" panose="020F0502020204030204"/>
              </a:rPr>
              <a:t>Per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1</a:t>
            </a:r>
            <a:r>
              <a:rPr sz="18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November</a:t>
            </a:r>
            <a:r>
              <a:rPr sz="1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dirty="0">
                <a:latin typeface="Calibri" panose="020F0502020204030204"/>
                <a:cs typeface="Calibri" panose="020F0502020204030204"/>
              </a:rPr>
              <a:t>2023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591800" y="2237232"/>
            <a:ext cx="2719070" cy="1018540"/>
          </a:xfrm>
          <a:custGeom>
            <a:avLst/>
            <a:gdLst/>
            <a:ahLst/>
            <a:cxnLst/>
            <a:rect l="l" t="t" r="r" b="b"/>
            <a:pathLst>
              <a:path w="2719069" h="1018539">
                <a:moveTo>
                  <a:pt x="2549144" y="0"/>
                </a:moveTo>
                <a:lnTo>
                  <a:pt x="169672" y="0"/>
                </a:lnTo>
                <a:lnTo>
                  <a:pt x="124559" y="6059"/>
                </a:lnTo>
                <a:lnTo>
                  <a:pt x="84026" y="23161"/>
                </a:lnTo>
                <a:lnTo>
                  <a:pt x="49688" y="49688"/>
                </a:lnTo>
                <a:lnTo>
                  <a:pt x="23161" y="84026"/>
                </a:lnTo>
                <a:lnTo>
                  <a:pt x="6059" y="124559"/>
                </a:lnTo>
                <a:lnTo>
                  <a:pt x="0" y="169672"/>
                </a:lnTo>
                <a:lnTo>
                  <a:pt x="0" y="848360"/>
                </a:lnTo>
                <a:lnTo>
                  <a:pt x="6059" y="893472"/>
                </a:lnTo>
                <a:lnTo>
                  <a:pt x="23161" y="934005"/>
                </a:lnTo>
                <a:lnTo>
                  <a:pt x="49688" y="968343"/>
                </a:lnTo>
                <a:lnTo>
                  <a:pt x="84026" y="994870"/>
                </a:lnTo>
                <a:lnTo>
                  <a:pt x="124559" y="1011972"/>
                </a:lnTo>
                <a:lnTo>
                  <a:pt x="169672" y="1018032"/>
                </a:lnTo>
                <a:lnTo>
                  <a:pt x="2549144" y="1018032"/>
                </a:lnTo>
                <a:lnTo>
                  <a:pt x="2594256" y="1011972"/>
                </a:lnTo>
                <a:lnTo>
                  <a:pt x="2634789" y="994870"/>
                </a:lnTo>
                <a:lnTo>
                  <a:pt x="2669127" y="968343"/>
                </a:lnTo>
                <a:lnTo>
                  <a:pt x="2695654" y="934005"/>
                </a:lnTo>
                <a:lnTo>
                  <a:pt x="2712756" y="893472"/>
                </a:lnTo>
                <a:lnTo>
                  <a:pt x="2718815" y="848360"/>
                </a:lnTo>
                <a:lnTo>
                  <a:pt x="2718815" y="169672"/>
                </a:lnTo>
                <a:lnTo>
                  <a:pt x="2712756" y="124559"/>
                </a:lnTo>
                <a:lnTo>
                  <a:pt x="2695654" y="84026"/>
                </a:lnTo>
                <a:lnTo>
                  <a:pt x="2669127" y="49688"/>
                </a:lnTo>
                <a:lnTo>
                  <a:pt x="2634789" y="23161"/>
                </a:lnTo>
                <a:lnTo>
                  <a:pt x="2594256" y="6059"/>
                </a:lnTo>
                <a:lnTo>
                  <a:pt x="254914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465432" y="2504313"/>
            <a:ext cx="9740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SIMPEL</a:t>
            </a:r>
            <a:endParaRPr sz="2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505188" y="2697479"/>
            <a:ext cx="849630" cy="173990"/>
          </a:xfrm>
          <a:custGeom>
            <a:avLst/>
            <a:gdLst/>
            <a:ahLst/>
            <a:cxnLst/>
            <a:rect l="l" t="t" r="r" b="b"/>
            <a:pathLst>
              <a:path w="849629" h="173989">
                <a:moveTo>
                  <a:pt x="675385" y="0"/>
                </a:moveTo>
                <a:lnTo>
                  <a:pt x="675385" y="173736"/>
                </a:lnTo>
                <a:lnTo>
                  <a:pt x="791209" y="115824"/>
                </a:lnTo>
                <a:lnTo>
                  <a:pt x="704341" y="115824"/>
                </a:lnTo>
                <a:lnTo>
                  <a:pt x="704341" y="57912"/>
                </a:lnTo>
                <a:lnTo>
                  <a:pt x="791209" y="57912"/>
                </a:lnTo>
                <a:lnTo>
                  <a:pt x="675385" y="0"/>
                </a:lnTo>
                <a:close/>
              </a:path>
              <a:path w="849629" h="173989">
                <a:moveTo>
                  <a:pt x="675385" y="57912"/>
                </a:moveTo>
                <a:lnTo>
                  <a:pt x="0" y="57912"/>
                </a:lnTo>
                <a:lnTo>
                  <a:pt x="0" y="115824"/>
                </a:lnTo>
                <a:lnTo>
                  <a:pt x="675385" y="115824"/>
                </a:lnTo>
                <a:lnTo>
                  <a:pt x="675385" y="57912"/>
                </a:lnTo>
                <a:close/>
              </a:path>
              <a:path w="849629" h="173989">
                <a:moveTo>
                  <a:pt x="791209" y="57912"/>
                </a:moveTo>
                <a:lnTo>
                  <a:pt x="704341" y="57912"/>
                </a:lnTo>
                <a:lnTo>
                  <a:pt x="704341" y="115824"/>
                </a:lnTo>
                <a:lnTo>
                  <a:pt x="791209" y="115824"/>
                </a:lnTo>
                <a:lnTo>
                  <a:pt x="849121" y="86868"/>
                </a:lnTo>
                <a:lnTo>
                  <a:pt x="791209" y="57912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030723" y="2621279"/>
            <a:ext cx="849630" cy="173990"/>
          </a:xfrm>
          <a:custGeom>
            <a:avLst/>
            <a:gdLst/>
            <a:ahLst/>
            <a:cxnLst/>
            <a:rect l="l" t="t" r="r" b="b"/>
            <a:pathLst>
              <a:path w="849629" h="173989">
                <a:moveTo>
                  <a:pt x="675386" y="0"/>
                </a:moveTo>
                <a:lnTo>
                  <a:pt x="675386" y="173736"/>
                </a:lnTo>
                <a:lnTo>
                  <a:pt x="791210" y="115824"/>
                </a:lnTo>
                <a:lnTo>
                  <a:pt x="704341" y="115824"/>
                </a:lnTo>
                <a:lnTo>
                  <a:pt x="704341" y="57912"/>
                </a:lnTo>
                <a:lnTo>
                  <a:pt x="791210" y="57912"/>
                </a:lnTo>
                <a:lnTo>
                  <a:pt x="675386" y="0"/>
                </a:lnTo>
                <a:close/>
              </a:path>
              <a:path w="849629" h="173989">
                <a:moveTo>
                  <a:pt x="675386" y="57912"/>
                </a:moveTo>
                <a:lnTo>
                  <a:pt x="0" y="57912"/>
                </a:lnTo>
                <a:lnTo>
                  <a:pt x="0" y="115824"/>
                </a:lnTo>
                <a:lnTo>
                  <a:pt x="675386" y="115824"/>
                </a:lnTo>
                <a:lnTo>
                  <a:pt x="675386" y="57912"/>
                </a:lnTo>
                <a:close/>
              </a:path>
              <a:path w="849629" h="173989">
                <a:moveTo>
                  <a:pt x="791210" y="57912"/>
                </a:moveTo>
                <a:lnTo>
                  <a:pt x="704341" y="57912"/>
                </a:lnTo>
                <a:lnTo>
                  <a:pt x="704341" y="115824"/>
                </a:lnTo>
                <a:lnTo>
                  <a:pt x="791210" y="115824"/>
                </a:lnTo>
                <a:lnTo>
                  <a:pt x="849122" y="86868"/>
                </a:lnTo>
                <a:lnTo>
                  <a:pt x="791210" y="57912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514600" y="3413759"/>
            <a:ext cx="390525" cy="3789045"/>
          </a:xfrm>
          <a:custGeom>
            <a:avLst/>
            <a:gdLst/>
            <a:ahLst/>
            <a:cxnLst/>
            <a:rect l="l" t="t" r="r" b="b"/>
            <a:pathLst>
              <a:path w="390525" h="3789045">
                <a:moveTo>
                  <a:pt x="390144" y="3593592"/>
                </a:moveTo>
                <a:lnTo>
                  <a:pt x="292608" y="3593592"/>
                </a:lnTo>
                <a:lnTo>
                  <a:pt x="292608" y="2654808"/>
                </a:lnTo>
                <a:lnTo>
                  <a:pt x="97536" y="2654808"/>
                </a:lnTo>
                <a:lnTo>
                  <a:pt x="97536" y="3593592"/>
                </a:lnTo>
                <a:lnTo>
                  <a:pt x="0" y="3593592"/>
                </a:lnTo>
                <a:lnTo>
                  <a:pt x="195072" y="3788664"/>
                </a:lnTo>
                <a:lnTo>
                  <a:pt x="390144" y="3593592"/>
                </a:lnTo>
                <a:close/>
              </a:path>
              <a:path w="390525" h="3789045">
                <a:moveTo>
                  <a:pt x="390144" y="935736"/>
                </a:moveTo>
                <a:lnTo>
                  <a:pt x="292608" y="935736"/>
                </a:lnTo>
                <a:lnTo>
                  <a:pt x="292608" y="0"/>
                </a:lnTo>
                <a:lnTo>
                  <a:pt x="97536" y="0"/>
                </a:lnTo>
                <a:lnTo>
                  <a:pt x="97536" y="935736"/>
                </a:lnTo>
                <a:lnTo>
                  <a:pt x="0" y="935736"/>
                </a:lnTo>
                <a:lnTo>
                  <a:pt x="195072" y="1130808"/>
                </a:lnTo>
                <a:lnTo>
                  <a:pt x="390144" y="935736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309615" y="5279135"/>
            <a:ext cx="1564005" cy="387350"/>
          </a:xfrm>
          <a:custGeom>
            <a:avLst/>
            <a:gdLst/>
            <a:ahLst/>
            <a:cxnLst/>
            <a:rect l="l" t="t" r="r" b="b"/>
            <a:pathLst>
              <a:path w="1564004" h="387350">
                <a:moveTo>
                  <a:pt x="1370076" y="0"/>
                </a:moveTo>
                <a:lnTo>
                  <a:pt x="1370076" y="96774"/>
                </a:lnTo>
                <a:lnTo>
                  <a:pt x="0" y="96774"/>
                </a:lnTo>
                <a:lnTo>
                  <a:pt x="0" y="290322"/>
                </a:lnTo>
                <a:lnTo>
                  <a:pt x="1370076" y="290322"/>
                </a:lnTo>
                <a:lnTo>
                  <a:pt x="1370076" y="387096"/>
                </a:lnTo>
                <a:lnTo>
                  <a:pt x="1563624" y="193548"/>
                </a:lnTo>
                <a:lnTo>
                  <a:pt x="1370076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488935" y="4962144"/>
            <a:ext cx="2719070" cy="1021080"/>
          </a:xfrm>
          <a:custGeom>
            <a:avLst/>
            <a:gdLst/>
            <a:ahLst/>
            <a:cxnLst/>
            <a:rect l="l" t="t" r="r" b="b"/>
            <a:pathLst>
              <a:path w="2719070" h="1021079">
                <a:moveTo>
                  <a:pt x="2548636" y="0"/>
                </a:moveTo>
                <a:lnTo>
                  <a:pt x="170180" y="0"/>
                </a:lnTo>
                <a:lnTo>
                  <a:pt x="124942" y="6079"/>
                </a:lnTo>
                <a:lnTo>
                  <a:pt x="84290" y="23236"/>
                </a:lnTo>
                <a:lnTo>
                  <a:pt x="49847" y="49847"/>
                </a:lnTo>
                <a:lnTo>
                  <a:pt x="23236" y="84290"/>
                </a:lnTo>
                <a:lnTo>
                  <a:pt x="6079" y="124942"/>
                </a:lnTo>
                <a:lnTo>
                  <a:pt x="0" y="170179"/>
                </a:lnTo>
                <a:lnTo>
                  <a:pt x="0" y="850900"/>
                </a:lnTo>
                <a:lnTo>
                  <a:pt x="6079" y="896137"/>
                </a:lnTo>
                <a:lnTo>
                  <a:pt x="23236" y="936789"/>
                </a:lnTo>
                <a:lnTo>
                  <a:pt x="49847" y="971232"/>
                </a:lnTo>
                <a:lnTo>
                  <a:pt x="84290" y="997843"/>
                </a:lnTo>
                <a:lnTo>
                  <a:pt x="124942" y="1015000"/>
                </a:lnTo>
                <a:lnTo>
                  <a:pt x="170180" y="1021079"/>
                </a:lnTo>
                <a:lnTo>
                  <a:pt x="2548636" y="1021079"/>
                </a:lnTo>
                <a:lnTo>
                  <a:pt x="2593873" y="1015000"/>
                </a:lnTo>
                <a:lnTo>
                  <a:pt x="2634525" y="997843"/>
                </a:lnTo>
                <a:lnTo>
                  <a:pt x="2668968" y="971232"/>
                </a:lnTo>
                <a:lnTo>
                  <a:pt x="2695579" y="936789"/>
                </a:lnTo>
                <a:lnTo>
                  <a:pt x="2712736" y="896137"/>
                </a:lnTo>
                <a:lnTo>
                  <a:pt x="2718816" y="850900"/>
                </a:lnTo>
                <a:lnTo>
                  <a:pt x="2718816" y="170179"/>
                </a:lnTo>
                <a:lnTo>
                  <a:pt x="2712736" y="124942"/>
                </a:lnTo>
                <a:lnTo>
                  <a:pt x="2695579" y="84290"/>
                </a:lnTo>
                <a:lnTo>
                  <a:pt x="2668968" y="49847"/>
                </a:lnTo>
                <a:lnTo>
                  <a:pt x="2634525" y="23236"/>
                </a:lnTo>
                <a:lnTo>
                  <a:pt x="2593873" y="6079"/>
                </a:lnTo>
                <a:lnTo>
                  <a:pt x="2548636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8233029" y="4898079"/>
            <a:ext cx="1231900" cy="97790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850"/>
              </a:spcBef>
            </a:pPr>
            <a:r>
              <a:rPr sz="25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SIPINTER</a:t>
            </a:r>
            <a:endParaRPr sz="25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5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E-Katalog</a:t>
            </a:r>
            <a:endParaRPr sz="2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27976" y="7379207"/>
            <a:ext cx="2719070" cy="1018540"/>
          </a:xfrm>
          <a:custGeom>
            <a:avLst/>
            <a:gdLst/>
            <a:ahLst/>
            <a:cxnLst/>
            <a:rect l="l" t="t" r="r" b="b"/>
            <a:pathLst>
              <a:path w="2719070" h="1018540">
                <a:moveTo>
                  <a:pt x="2549144" y="0"/>
                </a:moveTo>
                <a:lnTo>
                  <a:pt x="169672" y="0"/>
                </a:lnTo>
                <a:lnTo>
                  <a:pt x="124559" y="6059"/>
                </a:lnTo>
                <a:lnTo>
                  <a:pt x="84026" y="23161"/>
                </a:lnTo>
                <a:lnTo>
                  <a:pt x="49688" y="49688"/>
                </a:lnTo>
                <a:lnTo>
                  <a:pt x="23161" y="84026"/>
                </a:lnTo>
                <a:lnTo>
                  <a:pt x="6059" y="124559"/>
                </a:lnTo>
                <a:lnTo>
                  <a:pt x="0" y="169672"/>
                </a:lnTo>
                <a:lnTo>
                  <a:pt x="0" y="848360"/>
                </a:lnTo>
                <a:lnTo>
                  <a:pt x="6059" y="893472"/>
                </a:lnTo>
                <a:lnTo>
                  <a:pt x="23161" y="934005"/>
                </a:lnTo>
                <a:lnTo>
                  <a:pt x="49688" y="968343"/>
                </a:lnTo>
                <a:lnTo>
                  <a:pt x="84026" y="994870"/>
                </a:lnTo>
                <a:lnTo>
                  <a:pt x="124559" y="1011972"/>
                </a:lnTo>
                <a:lnTo>
                  <a:pt x="169672" y="1018032"/>
                </a:lnTo>
                <a:lnTo>
                  <a:pt x="2549144" y="1018032"/>
                </a:lnTo>
                <a:lnTo>
                  <a:pt x="2594256" y="1011972"/>
                </a:lnTo>
                <a:lnTo>
                  <a:pt x="2634789" y="994870"/>
                </a:lnTo>
                <a:lnTo>
                  <a:pt x="2669127" y="968343"/>
                </a:lnTo>
                <a:lnTo>
                  <a:pt x="2695654" y="934005"/>
                </a:lnTo>
                <a:lnTo>
                  <a:pt x="2712756" y="893472"/>
                </a:lnTo>
                <a:lnTo>
                  <a:pt x="2718816" y="848360"/>
                </a:lnTo>
                <a:lnTo>
                  <a:pt x="2718816" y="169672"/>
                </a:lnTo>
                <a:lnTo>
                  <a:pt x="2712756" y="124559"/>
                </a:lnTo>
                <a:lnTo>
                  <a:pt x="2695654" y="84026"/>
                </a:lnTo>
                <a:lnTo>
                  <a:pt x="2669127" y="49688"/>
                </a:lnTo>
                <a:lnTo>
                  <a:pt x="2634789" y="23161"/>
                </a:lnTo>
                <a:lnTo>
                  <a:pt x="2594256" y="6059"/>
                </a:lnTo>
                <a:lnTo>
                  <a:pt x="254914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8172957" y="7315351"/>
            <a:ext cx="1231900" cy="97726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845"/>
              </a:spcBef>
            </a:pPr>
            <a:r>
              <a:rPr sz="25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SIPINTER</a:t>
            </a:r>
            <a:endParaRPr sz="25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25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E-Katalog</a:t>
            </a:r>
            <a:endParaRPr sz="2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05984" y="7802880"/>
            <a:ext cx="1564005" cy="390525"/>
          </a:xfrm>
          <a:custGeom>
            <a:avLst/>
            <a:gdLst/>
            <a:ahLst/>
            <a:cxnLst/>
            <a:rect l="l" t="t" r="r" b="b"/>
            <a:pathLst>
              <a:path w="1564004" h="390525">
                <a:moveTo>
                  <a:pt x="1368551" y="0"/>
                </a:moveTo>
                <a:lnTo>
                  <a:pt x="1368551" y="97536"/>
                </a:lnTo>
                <a:lnTo>
                  <a:pt x="0" y="97536"/>
                </a:lnTo>
                <a:lnTo>
                  <a:pt x="0" y="292608"/>
                </a:lnTo>
                <a:lnTo>
                  <a:pt x="1368551" y="292608"/>
                </a:lnTo>
                <a:lnTo>
                  <a:pt x="1368551" y="390144"/>
                </a:lnTo>
                <a:lnTo>
                  <a:pt x="1563623" y="195072"/>
                </a:lnTo>
                <a:lnTo>
                  <a:pt x="1368551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405871" y="7818119"/>
            <a:ext cx="1564005" cy="390525"/>
          </a:xfrm>
          <a:custGeom>
            <a:avLst/>
            <a:gdLst/>
            <a:ahLst/>
            <a:cxnLst/>
            <a:rect l="l" t="t" r="r" b="b"/>
            <a:pathLst>
              <a:path w="1564004" h="390525">
                <a:moveTo>
                  <a:pt x="1368552" y="0"/>
                </a:moveTo>
                <a:lnTo>
                  <a:pt x="1368552" y="97535"/>
                </a:lnTo>
                <a:lnTo>
                  <a:pt x="0" y="97535"/>
                </a:lnTo>
                <a:lnTo>
                  <a:pt x="0" y="292607"/>
                </a:lnTo>
                <a:lnTo>
                  <a:pt x="1368552" y="292607"/>
                </a:lnTo>
                <a:lnTo>
                  <a:pt x="1368552" y="390143"/>
                </a:lnTo>
                <a:lnTo>
                  <a:pt x="1563624" y="195071"/>
                </a:lnTo>
                <a:lnTo>
                  <a:pt x="136855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960352" y="4425696"/>
            <a:ext cx="3508375" cy="1862455"/>
          </a:xfrm>
          <a:custGeom>
            <a:avLst/>
            <a:gdLst/>
            <a:ahLst/>
            <a:cxnLst/>
            <a:rect l="l" t="t" r="r" b="b"/>
            <a:pathLst>
              <a:path w="3508375" h="1862454">
                <a:moveTo>
                  <a:pt x="2918205" y="0"/>
                </a:moveTo>
                <a:lnTo>
                  <a:pt x="590042" y="0"/>
                </a:lnTo>
                <a:lnTo>
                  <a:pt x="547552" y="2414"/>
                </a:lnTo>
                <a:lnTo>
                  <a:pt x="505526" y="9594"/>
                </a:lnTo>
                <a:lnTo>
                  <a:pt x="464115" y="21442"/>
                </a:lnTo>
                <a:lnTo>
                  <a:pt x="423466" y="37861"/>
                </a:lnTo>
                <a:lnTo>
                  <a:pt x="383730" y="58755"/>
                </a:lnTo>
                <a:lnTo>
                  <a:pt x="345056" y="84027"/>
                </a:lnTo>
                <a:lnTo>
                  <a:pt x="307594" y="113580"/>
                </a:lnTo>
                <a:lnTo>
                  <a:pt x="271492" y="147317"/>
                </a:lnTo>
                <a:lnTo>
                  <a:pt x="236901" y="185142"/>
                </a:lnTo>
                <a:lnTo>
                  <a:pt x="203969" y="226958"/>
                </a:lnTo>
                <a:lnTo>
                  <a:pt x="172847" y="272668"/>
                </a:lnTo>
                <a:lnTo>
                  <a:pt x="149865" y="311022"/>
                </a:lnTo>
                <a:lnTo>
                  <a:pt x="128402" y="351166"/>
                </a:lnTo>
                <a:lnTo>
                  <a:pt x="108487" y="392988"/>
                </a:lnTo>
                <a:lnTo>
                  <a:pt x="90149" y="436373"/>
                </a:lnTo>
                <a:lnTo>
                  <a:pt x="73418" y="481207"/>
                </a:lnTo>
                <a:lnTo>
                  <a:pt x="58323" y="527378"/>
                </a:lnTo>
                <a:lnTo>
                  <a:pt x="44894" y="574770"/>
                </a:lnTo>
                <a:lnTo>
                  <a:pt x="33160" y="623270"/>
                </a:lnTo>
                <a:lnTo>
                  <a:pt x="23150" y="672764"/>
                </a:lnTo>
                <a:lnTo>
                  <a:pt x="14894" y="723139"/>
                </a:lnTo>
                <a:lnTo>
                  <a:pt x="8422" y="774280"/>
                </a:lnTo>
                <a:lnTo>
                  <a:pt x="3762" y="826074"/>
                </a:lnTo>
                <a:lnTo>
                  <a:pt x="945" y="878406"/>
                </a:lnTo>
                <a:lnTo>
                  <a:pt x="0" y="931163"/>
                </a:lnTo>
                <a:lnTo>
                  <a:pt x="945" y="983919"/>
                </a:lnTo>
                <a:lnTo>
                  <a:pt x="3762" y="1036247"/>
                </a:lnTo>
                <a:lnTo>
                  <a:pt x="8422" y="1088033"/>
                </a:lnTo>
                <a:lnTo>
                  <a:pt x="14894" y="1139166"/>
                </a:lnTo>
                <a:lnTo>
                  <a:pt x="23150" y="1189531"/>
                </a:lnTo>
                <a:lnTo>
                  <a:pt x="33160" y="1239017"/>
                </a:lnTo>
                <a:lnTo>
                  <a:pt x="44894" y="1287510"/>
                </a:lnTo>
                <a:lnTo>
                  <a:pt x="58323" y="1334896"/>
                </a:lnTo>
                <a:lnTo>
                  <a:pt x="73418" y="1381064"/>
                </a:lnTo>
                <a:lnTo>
                  <a:pt x="90149" y="1425899"/>
                </a:lnTo>
                <a:lnTo>
                  <a:pt x="108487" y="1469289"/>
                </a:lnTo>
                <a:lnTo>
                  <a:pt x="128402" y="1511121"/>
                </a:lnTo>
                <a:lnTo>
                  <a:pt x="149865" y="1551282"/>
                </a:lnTo>
                <a:lnTo>
                  <a:pt x="172847" y="1589658"/>
                </a:lnTo>
                <a:lnTo>
                  <a:pt x="203969" y="1635369"/>
                </a:lnTo>
                <a:lnTo>
                  <a:pt x="236901" y="1677185"/>
                </a:lnTo>
                <a:lnTo>
                  <a:pt x="271492" y="1715010"/>
                </a:lnTo>
                <a:lnTo>
                  <a:pt x="307594" y="1748747"/>
                </a:lnTo>
                <a:lnTo>
                  <a:pt x="345056" y="1778300"/>
                </a:lnTo>
                <a:lnTo>
                  <a:pt x="383730" y="1803572"/>
                </a:lnTo>
                <a:lnTo>
                  <a:pt x="423466" y="1824466"/>
                </a:lnTo>
                <a:lnTo>
                  <a:pt x="464115" y="1840885"/>
                </a:lnTo>
                <a:lnTo>
                  <a:pt x="505526" y="1852733"/>
                </a:lnTo>
                <a:lnTo>
                  <a:pt x="547552" y="1859913"/>
                </a:lnTo>
                <a:lnTo>
                  <a:pt x="590042" y="1862327"/>
                </a:lnTo>
                <a:lnTo>
                  <a:pt x="2918205" y="1862327"/>
                </a:lnTo>
                <a:lnTo>
                  <a:pt x="2960695" y="1859913"/>
                </a:lnTo>
                <a:lnTo>
                  <a:pt x="3002721" y="1852733"/>
                </a:lnTo>
                <a:lnTo>
                  <a:pt x="3044132" y="1840885"/>
                </a:lnTo>
                <a:lnTo>
                  <a:pt x="3084781" y="1824466"/>
                </a:lnTo>
                <a:lnTo>
                  <a:pt x="3124517" y="1803572"/>
                </a:lnTo>
                <a:lnTo>
                  <a:pt x="3163191" y="1778300"/>
                </a:lnTo>
                <a:lnTo>
                  <a:pt x="3200653" y="1748747"/>
                </a:lnTo>
                <a:lnTo>
                  <a:pt x="3236755" y="1715010"/>
                </a:lnTo>
                <a:lnTo>
                  <a:pt x="3271346" y="1677185"/>
                </a:lnTo>
                <a:lnTo>
                  <a:pt x="3304278" y="1635369"/>
                </a:lnTo>
                <a:lnTo>
                  <a:pt x="3335401" y="1589658"/>
                </a:lnTo>
                <a:lnTo>
                  <a:pt x="3358382" y="1551282"/>
                </a:lnTo>
                <a:lnTo>
                  <a:pt x="3379845" y="1511121"/>
                </a:lnTo>
                <a:lnTo>
                  <a:pt x="3399760" y="1469289"/>
                </a:lnTo>
                <a:lnTo>
                  <a:pt x="3418098" y="1425899"/>
                </a:lnTo>
                <a:lnTo>
                  <a:pt x="3434829" y="1381064"/>
                </a:lnTo>
                <a:lnTo>
                  <a:pt x="3449924" y="1334896"/>
                </a:lnTo>
                <a:lnTo>
                  <a:pt x="3463353" y="1287510"/>
                </a:lnTo>
                <a:lnTo>
                  <a:pt x="3475087" y="1239017"/>
                </a:lnTo>
                <a:lnTo>
                  <a:pt x="3485097" y="1189531"/>
                </a:lnTo>
                <a:lnTo>
                  <a:pt x="3493353" y="1139166"/>
                </a:lnTo>
                <a:lnTo>
                  <a:pt x="3499825" y="1088033"/>
                </a:lnTo>
                <a:lnTo>
                  <a:pt x="3504485" y="1036247"/>
                </a:lnTo>
                <a:lnTo>
                  <a:pt x="3507302" y="983919"/>
                </a:lnTo>
                <a:lnTo>
                  <a:pt x="3508248" y="931163"/>
                </a:lnTo>
                <a:lnTo>
                  <a:pt x="3507302" y="878406"/>
                </a:lnTo>
                <a:lnTo>
                  <a:pt x="3504485" y="826074"/>
                </a:lnTo>
                <a:lnTo>
                  <a:pt x="3499825" y="774280"/>
                </a:lnTo>
                <a:lnTo>
                  <a:pt x="3493353" y="723139"/>
                </a:lnTo>
                <a:lnTo>
                  <a:pt x="3485097" y="672764"/>
                </a:lnTo>
                <a:lnTo>
                  <a:pt x="3475087" y="623270"/>
                </a:lnTo>
                <a:lnTo>
                  <a:pt x="3463353" y="574770"/>
                </a:lnTo>
                <a:lnTo>
                  <a:pt x="3449924" y="527378"/>
                </a:lnTo>
                <a:lnTo>
                  <a:pt x="3434829" y="481207"/>
                </a:lnTo>
                <a:lnTo>
                  <a:pt x="3418098" y="436373"/>
                </a:lnTo>
                <a:lnTo>
                  <a:pt x="3399760" y="392988"/>
                </a:lnTo>
                <a:lnTo>
                  <a:pt x="3379845" y="351166"/>
                </a:lnTo>
                <a:lnTo>
                  <a:pt x="3358382" y="311022"/>
                </a:lnTo>
                <a:lnTo>
                  <a:pt x="3335401" y="272668"/>
                </a:lnTo>
                <a:lnTo>
                  <a:pt x="3304278" y="226958"/>
                </a:lnTo>
                <a:lnTo>
                  <a:pt x="3271346" y="185142"/>
                </a:lnTo>
                <a:lnTo>
                  <a:pt x="3236755" y="147317"/>
                </a:lnTo>
                <a:lnTo>
                  <a:pt x="3200653" y="113580"/>
                </a:lnTo>
                <a:lnTo>
                  <a:pt x="3163191" y="84027"/>
                </a:lnTo>
                <a:lnTo>
                  <a:pt x="3124517" y="58755"/>
                </a:lnTo>
                <a:lnTo>
                  <a:pt x="3084781" y="37861"/>
                </a:lnTo>
                <a:lnTo>
                  <a:pt x="3044132" y="21442"/>
                </a:lnTo>
                <a:lnTo>
                  <a:pt x="3002721" y="9594"/>
                </a:lnTo>
                <a:lnTo>
                  <a:pt x="2960695" y="2414"/>
                </a:lnTo>
                <a:lnTo>
                  <a:pt x="2918205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098273" y="4886325"/>
            <a:ext cx="31813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E-Purchasing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15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1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Langsung</a:t>
            </a:r>
            <a:r>
              <a:rPr sz="1800" spc="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E-Katalog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15" dirty="0">
                <a:latin typeface="Calibri" panose="020F0502020204030204"/>
                <a:cs typeface="Calibri" panose="020F0502020204030204"/>
              </a:rPr>
              <a:t>Penjaringan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2039600" y="7187183"/>
            <a:ext cx="4343400" cy="1920239"/>
          </a:xfrm>
          <a:custGeom>
            <a:avLst/>
            <a:gdLst/>
            <a:ahLst/>
            <a:cxnLst/>
            <a:rect l="l" t="t" r="r" b="b"/>
            <a:pathLst>
              <a:path w="4343400" h="1920240">
                <a:moveTo>
                  <a:pt x="3612896" y="0"/>
                </a:moveTo>
                <a:lnTo>
                  <a:pt x="730503" y="0"/>
                </a:lnTo>
                <a:lnTo>
                  <a:pt x="682243" y="2093"/>
                </a:lnTo>
                <a:lnTo>
                  <a:pt x="634459" y="8322"/>
                </a:lnTo>
                <a:lnTo>
                  <a:pt x="587291" y="18609"/>
                </a:lnTo>
                <a:lnTo>
                  <a:pt x="540883" y="32878"/>
                </a:lnTo>
                <a:lnTo>
                  <a:pt x="495376" y="51053"/>
                </a:lnTo>
                <a:lnTo>
                  <a:pt x="450913" y="73056"/>
                </a:lnTo>
                <a:lnTo>
                  <a:pt x="407635" y="98811"/>
                </a:lnTo>
                <a:lnTo>
                  <a:pt x="365684" y="128241"/>
                </a:lnTo>
                <a:lnTo>
                  <a:pt x="325203" y="161270"/>
                </a:lnTo>
                <a:lnTo>
                  <a:pt x="286333" y="197820"/>
                </a:lnTo>
                <a:lnTo>
                  <a:pt x="249216" y="237814"/>
                </a:lnTo>
                <a:lnTo>
                  <a:pt x="213995" y="281178"/>
                </a:lnTo>
                <a:lnTo>
                  <a:pt x="187394" y="318034"/>
                </a:lnTo>
                <a:lnTo>
                  <a:pt x="162425" y="356505"/>
                </a:lnTo>
                <a:lnTo>
                  <a:pt x="139118" y="396496"/>
                </a:lnTo>
                <a:lnTo>
                  <a:pt x="117504" y="437910"/>
                </a:lnTo>
                <a:lnTo>
                  <a:pt x="97611" y="480652"/>
                </a:lnTo>
                <a:lnTo>
                  <a:pt x="79470" y="524627"/>
                </a:lnTo>
                <a:lnTo>
                  <a:pt x="63111" y="569740"/>
                </a:lnTo>
                <a:lnTo>
                  <a:pt x="48565" y="615894"/>
                </a:lnTo>
                <a:lnTo>
                  <a:pt x="35860" y="662994"/>
                </a:lnTo>
                <a:lnTo>
                  <a:pt x="25028" y="710946"/>
                </a:lnTo>
                <a:lnTo>
                  <a:pt x="16098" y="759652"/>
                </a:lnTo>
                <a:lnTo>
                  <a:pt x="9100" y="809018"/>
                </a:lnTo>
                <a:lnTo>
                  <a:pt x="4064" y="858948"/>
                </a:lnTo>
                <a:lnTo>
                  <a:pt x="1021" y="909347"/>
                </a:lnTo>
                <a:lnTo>
                  <a:pt x="0" y="960120"/>
                </a:lnTo>
                <a:lnTo>
                  <a:pt x="1021" y="1010892"/>
                </a:lnTo>
                <a:lnTo>
                  <a:pt x="4064" y="1061291"/>
                </a:lnTo>
                <a:lnTo>
                  <a:pt x="9100" y="1111221"/>
                </a:lnTo>
                <a:lnTo>
                  <a:pt x="16098" y="1160587"/>
                </a:lnTo>
                <a:lnTo>
                  <a:pt x="25028" y="1209294"/>
                </a:lnTo>
                <a:lnTo>
                  <a:pt x="35860" y="1257245"/>
                </a:lnTo>
                <a:lnTo>
                  <a:pt x="48565" y="1304345"/>
                </a:lnTo>
                <a:lnTo>
                  <a:pt x="63111" y="1350499"/>
                </a:lnTo>
                <a:lnTo>
                  <a:pt x="79470" y="1395612"/>
                </a:lnTo>
                <a:lnTo>
                  <a:pt x="97611" y="1439587"/>
                </a:lnTo>
                <a:lnTo>
                  <a:pt x="117504" y="1482329"/>
                </a:lnTo>
                <a:lnTo>
                  <a:pt x="139118" y="1523743"/>
                </a:lnTo>
                <a:lnTo>
                  <a:pt x="162425" y="1563734"/>
                </a:lnTo>
                <a:lnTo>
                  <a:pt x="187394" y="1602205"/>
                </a:lnTo>
                <a:lnTo>
                  <a:pt x="213995" y="1639062"/>
                </a:lnTo>
                <a:lnTo>
                  <a:pt x="249216" y="1682425"/>
                </a:lnTo>
                <a:lnTo>
                  <a:pt x="286333" y="1722419"/>
                </a:lnTo>
                <a:lnTo>
                  <a:pt x="325203" y="1758969"/>
                </a:lnTo>
                <a:lnTo>
                  <a:pt x="365684" y="1791998"/>
                </a:lnTo>
                <a:lnTo>
                  <a:pt x="407635" y="1821428"/>
                </a:lnTo>
                <a:lnTo>
                  <a:pt x="450913" y="1847183"/>
                </a:lnTo>
                <a:lnTo>
                  <a:pt x="495376" y="1869186"/>
                </a:lnTo>
                <a:lnTo>
                  <a:pt x="540883" y="1887361"/>
                </a:lnTo>
                <a:lnTo>
                  <a:pt x="587291" y="1901630"/>
                </a:lnTo>
                <a:lnTo>
                  <a:pt x="634459" y="1911917"/>
                </a:lnTo>
                <a:lnTo>
                  <a:pt x="682243" y="1918146"/>
                </a:lnTo>
                <a:lnTo>
                  <a:pt x="730503" y="1920240"/>
                </a:lnTo>
                <a:lnTo>
                  <a:pt x="3612896" y="1920240"/>
                </a:lnTo>
                <a:lnTo>
                  <a:pt x="3661156" y="1918146"/>
                </a:lnTo>
                <a:lnTo>
                  <a:pt x="3708940" y="1911917"/>
                </a:lnTo>
                <a:lnTo>
                  <a:pt x="3756108" y="1901630"/>
                </a:lnTo>
                <a:lnTo>
                  <a:pt x="3802516" y="1887361"/>
                </a:lnTo>
                <a:lnTo>
                  <a:pt x="3848023" y="1869186"/>
                </a:lnTo>
                <a:lnTo>
                  <a:pt x="3892486" y="1847183"/>
                </a:lnTo>
                <a:lnTo>
                  <a:pt x="3935764" y="1821428"/>
                </a:lnTo>
                <a:lnTo>
                  <a:pt x="3977715" y="1791998"/>
                </a:lnTo>
                <a:lnTo>
                  <a:pt x="4018196" y="1758969"/>
                </a:lnTo>
                <a:lnTo>
                  <a:pt x="4057066" y="1722419"/>
                </a:lnTo>
                <a:lnTo>
                  <a:pt x="4094183" y="1682425"/>
                </a:lnTo>
                <a:lnTo>
                  <a:pt x="4129405" y="1639062"/>
                </a:lnTo>
                <a:lnTo>
                  <a:pt x="4156005" y="1602205"/>
                </a:lnTo>
                <a:lnTo>
                  <a:pt x="4180974" y="1563734"/>
                </a:lnTo>
                <a:lnTo>
                  <a:pt x="4204281" y="1523743"/>
                </a:lnTo>
                <a:lnTo>
                  <a:pt x="4225895" y="1482329"/>
                </a:lnTo>
                <a:lnTo>
                  <a:pt x="4245788" y="1439587"/>
                </a:lnTo>
                <a:lnTo>
                  <a:pt x="4263929" y="1395612"/>
                </a:lnTo>
                <a:lnTo>
                  <a:pt x="4280288" y="1350499"/>
                </a:lnTo>
                <a:lnTo>
                  <a:pt x="4294834" y="1304345"/>
                </a:lnTo>
                <a:lnTo>
                  <a:pt x="4307539" y="1257245"/>
                </a:lnTo>
                <a:lnTo>
                  <a:pt x="4318371" y="1209294"/>
                </a:lnTo>
                <a:lnTo>
                  <a:pt x="4327301" y="1160587"/>
                </a:lnTo>
                <a:lnTo>
                  <a:pt x="4334299" y="1111221"/>
                </a:lnTo>
                <a:lnTo>
                  <a:pt x="4339335" y="1061291"/>
                </a:lnTo>
                <a:lnTo>
                  <a:pt x="4342378" y="1010892"/>
                </a:lnTo>
                <a:lnTo>
                  <a:pt x="4343400" y="960120"/>
                </a:lnTo>
                <a:lnTo>
                  <a:pt x="4342378" y="909347"/>
                </a:lnTo>
                <a:lnTo>
                  <a:pt x="4339335" y="858948"/>
                </a:lnTo>
                <a:lnTo>
                  <a:pt x="4334299" y="809018"/>
                </a:lnTo>
                <a:lnTo>
                  <a:pt x="4327301" y="759652"/>
                </a:lnTo>
                <a:lnTo>
                  <a:pt x="4318371" y="710946"/>
                </a:lnTo>
                <a:lnTo>
                  <a:pt x="4307539" y="662994"/>
                </a:lnTo>
                <a:lnTo>
                  <a:pt x="4294834" y="615894"/>
                </a:lnTo>
                <a:lnTo>
                  <a:pt x="4280288" y="569740"/>
                </a:lnTo>
                <a:lnTo>
                  <a:pt x="4263929" y="524627"/>
                </a:lnTo>
                <a:lnTo>
                  <a:pt x="4245788" y="480652"/>
                </a:lnTo>
                <a:lnTo>
                  <a:pt x="4225895" y="437910"/>
                </a:lnTo>
                <a:lnTo>
                  <a:pt x="4204281" y="396496"/>
                </a:lnTo>
                <a:lnTo>
                  <a:pt x="4180974" y="356505"/>
                </a:lnTo>
                <a:lnTo>
                  <a:pt x="4156005" y="318034"/>
                </a:lnTo>
                <a:lnTo>
                  <a:pt x="4129405" y="281178"/>
                </a:lnTo>
                <a:lnTo>
                  <a:pt x="4094183" y="237814"/>
                </a:lnTo>
                <a:lnTo>
                  <a:pt x="4057066" y="197820"/>
                </a:lnTo>
                <a:lnTo>
                  <a:pt x="4018196" y="161270"/>
                </a:lnTo>
                <a:lnTo>
                  <a:pt x="3977715" y="128241"/>
                </a:lnTo>
                <a:lnTo>
                  <a:pt x="3935764" y="98811"/>
                </a:lnTo>
                <a:lnTo>
                  <a:pt x="3892486" y="73056"/>
                </a:lnTo>
                <a:lnTo>
                  <a:pt x="3848023" y="51053"/>
                </a:lnTo>
                <a:lnTo>
                  <a:pt x="3802516" y="32878"/>
                </a:lnTo>
                <a:lnTo>
                  <a:pt x="3756108" y="18609"/>
                </a:lnTo>
                <a:lnTo>
                  <a:pt x="3708940" y="8322"/>
                </a:lnTo>
                <a:lnTo>
                  <a:pt x="3661156" y="2093"/>
                </a:lnTo>
                <a:lnTo>
                  <a:pt x="3612896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2679806" y="7261352"/>
            <a:ext cx="31813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E-Purchasing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15" dirty="0">
                <a:latin typeface="Calibri" panose="020F0502020204030204"/>
                <a:cs typeface="Calibri" panose="020F0502020204030204"/>
              </a:rPr>
              <a:t>Pengadaan</a:t>
            </a:r>
            <a:r>
              <a:rPr sz="18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Langsung</a:t>
            </a:r>
            <a:r>
              <a:rPr sz="1800" spc="45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10" dirty="0">
                <a:latin typeface="Calibri" panose="020F0502020204030204"/>
                <a:cs typeface="Calibri" panose="020F0502020204030204"/>
              </a:rPr>
              <a:t>E-Katalog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15" dirty="0">
                <a:latin typeface="Calibri" panose="020F0502020204030204"/>
                <a:cs typeface="Calibri" panose="020F0502020204030204"/>
              </a:rPr>
              <a:t>Penjaringan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10" dirty="0">
                <a:latin typeface="Calibri" panose="020F0502020204030204"/>
                <a:cs typeface="Calibri" panose="020F0502020204030204"/>
              </a:rPr>
              <a:t>E-assigment</a:t>
            </a:r>
            <a:endParaRPr sz="1800">
              <a:latin typeface="Calibri" panose="020F0502020204030204"/>
              <a:cs typeface="Calibri" panose="020F0502020204030204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"/>
              <a:tabLst>
                <a:tab pos="299720" algn="l"/>
              </a:tabLst>
            </a:pPr>
            <a:r>
              <a:rPr sz="1800" spc="-5" dirty="0">
                <a:latin typeface="Calibri" panose="020F0502020204030204"/>
                <a:cs typeface="Calibri" panose="020F0502020204030204"/>
              </a:rPr>
              <a:t>Non</a:t>
            </a:r>
            <a:r>
              <a:rPr sz="18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spc="-5" dirty="0">
                <a:latin typeface="Calibri" panose="020F0502020204030204"/>
                <a:cs typeface="Calibri" panose="020F0502020204030204"/>
              </a:rPr>
              <a:t>DRM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216895" y="5269991"/>
            <a:ext cx="1564005" cy="390525"/>
          </a:xfrm>
          <a:custGeom>
            <a:avLst/>
            <a:gdLst/>
            <a:ahLst/>
            <a:cxnLst/>
            <a:rect l="l" t="t" r="r" b="b"/>
            <a:pathLst>
              <a:path w="1564004" h="390525">
                <a:moveTo>
                  <a:pt x="1368552" y="0"/>
                </a:moveTo>
                <a:lnTo>
                  <a:pt x="1368552" y="97536"/>
                </a:lnTo>
                <a:lnTo>
                  <a:pt x="0" y="97536"/>
                </a:lnTo>
                <a:lnTo>
                  <a:pt x="0" y="292608"/>
                </a:lnTo>
                <a:lnTo>
                  <a:pt x="1368552" y="292608"/>
                </a:lnTo>
                <a:lnTo>
                  <a:pt x="1368552" y="390144"/>
                </a:lnTo>
                <a:lnTo>
                  <a:pt x="1563624" y="195072"/>
                </a:lnTo>
                <a:lnTo>
                  <a:pt x="1368552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88935" y="3438144"/>
            <a:ext cx="5221605" cy="1667510"/>
            <a:chOff x="7488935" y="3438144"/>
            <a:chExt cx="5221605" cy="1667510"/>
          </a:xfrm>
        </p:grpSpPr>
        <p:sp>
          <p:nvSpPr>
            <p:cNvPr id="3" name="object 3"/>
            <p:cNvSpPr/>
            <p:nvPr/>
          </p:nvSpPr>
          <p:spPr>
            <a:xfrm>
              <a:off x="7488935" y="3438144"/>
              <a:ext cx="5221605" cy="1667510"/>
            </a:xfrm>
            <a:custGeom>
              <a:avLst/>
              <a:gdLst/>
              <a:ahLst/>
              <a:cxnLst/>
              <a:rect l="l" t="t" r="r" b="b"/>
              <a:pathLst>
                <a:path w="5221605" h="1667510">
                  <a:moveTo>
                    <a:pt x="4387596" y="0"/>
                  </a:moveTo>
                  <a:lnTo>
                    <a:pt x="4387596" y="416813"/>
                  </a:lnTo>
                  <a:lnTo>
                    <a:pt x="0" y="416813"/>
                  </a:lnTo>
                  <a:lnTo>
                    <a:pt x="0" y="1250441"/>
                  </a:lnTo>
                  <a:lnTo>
                    <a:pt x="4387596" y="1250441"/>
                  </a:lnTo>
                  <a:lnTo>
                    <a:pt x="4387596" y="1667255"/>
                  </a:lnTo>
                  <a:lnTo>
                    <a:pt x="5221224" y="833627"/>
                  </a:lnTo>
                  <a:lnTo>
                    <a:pt x="4387596" y="0"/>
                  </a:lnTo>
                  <a:close/>
                </a:path>
              </a:pathLst>
            </a:custGeom>
            <a:solidFill>
              <a:srgbClr val="CFD4E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565135" y="3934968"/>
              <a:ext cx="1783080" cy="668020"/>
            </a:xfrm>
            <a:custGeom>
              <a:avLst/>
              <a:gdLst/>
              <a:ahLst/>
              <a:cxnLst/>
              <a:rect l="l" t="t" r="r" b="b"/>
              <a:pathLst>
                <a:path w="1783079" h="668020">
                  <a:moveTo>
                    <a:pt x="1671828" y="0"/>
                  </a:moveTo>
                  <a:lnTo>
                    <a:pt x="111252" y="0"/>
                  </a:lnTo>
                  <a:lnTo>
                    <a:pt x="67937" y="8739"/>
                  </a:lnTo>
                  <a:lnTo>
                    <a:pt x="32575" y="32575"/>
                  </a:lnTo>
                  <a:lnTo>
                    <a:pt x="8739" y="67937"/>
                  </a:lnTo>
                  <a:lnTo>
                    <a:pt x="0" y="111252"/>
                  </a:lnTo>
                  <a:lnTo>
                    <a:pt x="0" y="556260"/>
                  </a:lnTo>
                  <a:lnTo>
                    <a:pt x="8739" y="599574"/>
                  </a:lnTo>
                  <a:lnTo>
                    <a:pt x="32575" y="634936"/>
                  </a:lnTo>
                  <a:lnTo>
                    <a:pt x="67937" y="658772"/>
                  </a:lnTo>
                  <a:lnTo>
                    <a:pt x="111252" y="667512"/>
                  </a:lnTo>
                  <a:lnTo>
                    <a:pt x="1671828" y="667512"/>
                  </a:lnTo>
                  <a:lnTo>
                    <a:pt x="1715142" y="658772"/>
                  </a:lnTo>
                  <a:lnTo>
                    <a:pt x="1750504" y="634936"/>
                  </a:lnTo>
                  <a:lnTo>
                    <a:pt x="1774340" y="599574"/>
                  </a:lnTo>
                  <a:lnTo>
                    <a:pt x="1783080" y="556260"/>
                  </a:lnTo>
                  <a:lnTo>
                    <a:pt x="1783080" y="111252"/>
                  </a:lnTo>
                  <a:lnTo>
                    <a:pt x="1774340" y="67937"/>
                  </a:lnTo>
                  <a:lnTo>
                    <a:pt x="1750504" y="32575"/>
                  </a:lnTo>
                  <a:lnTo>
                    <a:pt x="1715142" y="8739"/>
                  </a:lnTo>
                  <a:lnTo>
                    <a:pt x="167182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565135" y="3934968"/>
              <a:ext cx="1783080" cy="668020"/>
            </a:xfrm>
            <a:custGeom>
              <a:avLst/>
              <a:gdLst/>
              <a:ahLst/>
              <a:cxnLst/>
              <a:rect l="l" t="t" r="r" b="b"/>
              <a:pathLst>
                <a:path w="1783079" h="668020">
                  <a:moveTo>
                    <a:pt x="0" y="111252"/>
                  </a:moveTo>
                  <a:lnTo>
                    <a:pt x="8739" y="67937"/>
                  </a:lnTo>
                  <a:lnTo>
                    <a:pt x="32575" y="32575"/>
                  </a:lnTo>
                  <a:lnTo>
                    <a:pt x="67937" y="8739"/>
                  </a:lnTo>
                  <a:lnTo>
                    <a:pt x="111252" y="0"/>
                  </a:lnTo>
                  <a:lnTo>
                    <a:pt x="1671828" y="0"/>
                  </a:lnTo>
                  <a:lnTo>
                    <a:pt x="1715142" y="8739"/>
                  </a:lnTo>
                  <a:lnTo>
                    <a:pt x="1750504" y="32575"/>
                  </a:lnTo>
                  <a:lnTo>
                    <a:pt x="1774340" y="67937"/>
                  </a:lnTo>
                  <a:lnTo>
                    <a:pt x="1783080" y="111252"/>
                  </a:lnTo>
                  <a:lnTo>
                    <a:pt x="1783080" y="556260"/>
                  </a:lnTo>
                  <a:lnTo>
                    <a:pt x="1774340" y="599574"/>
                  </a:lnTo>
                  <a:lnTo>
                    <a:pt x="1750504" y="634936"/>
                  </a:lnTo>
                  <a:lnTo>
                    <a:pt x="1715142" y="658772"/>
                  </a:lnTo>
                  <a:lnTo>
                    <a:pt x="1671828" y="667512"/>
                  </a:lnTo>
                  <a:lnTo>
                    <a:pt x="111252" y="667512"/>
                  </a:lnTo>
                  <a:lnTo>
                    <a:pt x="67937" y="658772"/>
                  </a:lnTo>
                  <a:lnTo>
                    <a:pt x="32575" y="634936"/>
                  </a:lnTo>
                  <a:lnTo>
                    <a:pt x="8739" y="599574"/>
                  </a:lnTo>
                  <a:lnTo>
                    <a:pt x="0" y="556260"/>
                  </a:lnTo>
                  <a:lnTo>
                    <a:pt x="0" y="11125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687818" y="4028948"/>
            <a:ext cx="153924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</a:t>
            </a:r>
            <a:r>
              <a:rPr sz="25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I</a:t>
            </a:r>
            <a:r>
              <a:rPr sz="2500" spc="-2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R</a:t>
            </a:r>
            <a:r>
              <a:rPr sz="25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EN</a:t>
            </a:r>
            <a:r>
              <a:rPr sz="25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C</a:t>
            </a:r>
            <a:r>
              <a:rPr sz="25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ANG</a:t>
            </a:r>
            <a:endParaRPr sz="25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512297" y="3937761"/>
            <a:ext cx="1482090" cy="680720"/>
            <a:chOff x="10512297" y="3937761"/>
            <a:chExt cx="1482090" cy="680720"/>
          </a:xfrm>
        </p:grpSpPr>
        <p:sp>
          <p:nvSpPr>
            <p:cNvPr id="8" name="object 8"/>
            <p:cNvSpPr/>
            <p:nvPr/>
          </p:nvSpPr>
          <p:spPr>
            <a:xfrm>
              <a:off x="10518647" y="3944111"/>
              <a:ext cx="1469390" cy="668020"/>
            </a:xfrm>
            <a:custGeom>
              <a:avLst/>
              <a:gdLst/>
              <a:ahLst/>
              <a:cxnLst/>
              <a:rect l="l" t="t" r="r" b="b"/>
              <a:pathLst>
                <a:path w="1469390" h="668020">
                  <a:moveTo>
                    <a:pt x="1357883" y="0"/>
                  </a:moveTo>
                  <a:lnTo>
                    <a:pt x="111251" y="0"/>
                  </a:lnTo>
                  <a:lnTo>
                    <a:pt x="67937" y="8739"/>
                  </a:lnTo>
                  <a:lnTo>
                    <a:pt x="32575" y="32575"/>
                  </a:lnTo>
                  <a:lnTo>
                    <a:pt x="8739" y="67937"/>
                  </a:lnTo>
                  <a:lnTo>
                    <a:pt x="0" y="111251"/>
                  </a:lnTo>
                  <a:lnTo>
                    <a:pt x="0" y="556260"/>
                  </a:lnTo>
                  <a:lnTo>
                    <a:pt x="8739" y="599574"/>
                  </a:lnTo>
                  <a:lnTo>
                    <a:pt x="32575" y="634936"/>
                  </a:lnTo>
                  <a:lnTo>
                    <a:pt x="67937" y="658772"/>
                  </a:lnTo>
                  <a:lnTo>
                    <a:pt x="111251" y="667512"/>
                  </a:lnTo>
                  <a:lnTo>
                    <a:pt x="1357883" y="667512"/>
                  </a:lnTo>
                  <a:lnTo>
                    <a:pt x="1401198" y="658772"/>
                  </a:lnTo>
                  <a:lnTo>
                    <a:pt x="1436560" y="634936"/>
                  </a:lnTo>
                  <a:lnTo>
                    <a:pt x="1460396" y="599574"/>
                  </a:lnTo>
                  <a:lnTo>
                    <a:pt x="1469135" y="556260"/>
                  </a:lnTo>
                  <a:lnTo>
                    <a:pt x="1469135" y="111251"/>
                  </a:lnTo>
                  <a:lnTo>
                    <a:pt x="1460396" y="67937"/>
                  </a:lnTo>
                  <a:lnTo>
                    <a:pt x="1436560" y="32575"/>
                  </a:lnTo>
                  <a:lnTo>
                    <a:pt x="1401198" y="8739"/>
                  </a:lnTo>
                  <a:lnTo>
                    <a:pt x="135788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518647" y="3944111"/>
              <a:ext cx="1469390" cy="668020"/>
            </a:xfrm>
            <a:custGeom>
              <a:avLst/>
              <a:gdLst/>
              <a:ahLst/>
              <a:cxnLst/>
              <a:rect l="l" t="t" r="r" b="b"/>
              <a:pathLst>
                <a:path w="1469390" h="668020">
                  <a:moveTo>
                    <a:pt x="0" y="111251"/>
                  </a:moveTo>
                  <a:lnTo>
                    <a:pt x="8739" y="67937"/>
                  </a:lnTo>
                  <a:lnTo>
                    <a:pt x="32575" y="32575"/>
                  </a:lnTo>
                  <a:lnTo>
                    <a:pt x="67937" y="8739"/>
                  </a:lnTo>
                  <a:lnTo>
                    <a:pt x="111251" y="0"/>
                  </a:lnTo>
                  <a:lnTo>
                    <a:pt x="1357883" y="0"/>
                  </a:lnTo>
                  <a:lnTo>
                    <a:pt x="1401198" y="8739"/>
                  </a:lnTo>
                  <a:lnTo>
                    <a:pt x="1436560" y="32575"/>
                  </a:lnTo>
                  <a:lnTo>
                    <a:pt x="1460396" y="67937"/>
                  </a:lnTo>
                  <a:lnTo>
                    <a:pt x="1469135" y="111251"/>
                  </a:lnTo>
                  <a:lnTo>
                    <a:pt x="1469135" y="556260"/>
                  </a:lnTo>
                  <a:lnTo>
                    <a:pt x="1460396" y="599574"/>
                  </a:lnTo>
                  <a:lnTo>
                    <a:pt x="1436560" y="634936"/>
                  </a:lnTo>
                  <a:lnTo>
                    <a:pt x="1401198" y="658772"/>
                  </a:lnTo>
                  <a:lnTo>
                    <a:pt x="1357883" y="667512"/>
                  </a:lnTo>
                  <a:lnTo>
                    <a:pt x="111251" y="667512"/>
                  </a:lnTo>
                  <a:lnTo>
                    <a:pt x="67937" y="658772"/>
                  </a:lnTo>
                  <a:lnTo>
                    <a:pt x="32575" y="634936"/>
                  </a:lnTo>
                  <a:lnTo>
                    <a:pt x="8739" y="599574"/>
                  </a:lnTo>
                  <a:lnTo>
                    <a:pt x="0" y="556260"/>
                  </a:lnTo>
                  <a:lnTo>
                    <a:pt x="0" y="11125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0766297" y="4037838"/>
            <a:ext cx="97409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SIMPEL</a:t>
            </a:r>
            <a:endParaRPr sz="25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96055" y="3810000"/>
            <a:ext cx="1838325" cy="1027430"/>
          </a:xfrm>
          <a:custGeom>
            <a:avLst/>
            <a:gdLst/>
            <a:ahLst/>
            <a:cxnLst/>
            <a:rect l="l" t="t" r="r" b="b"/>
            <a:pathLst>
              <a:path w="1838325" h="1027429">
                <a:moveTo>
                  <a:pt x="1666748" y="0"/>
                </a:moveTo>
                <a:lnTo>
                  <a:pt x="171196" y="0"/>
                </a:lnTo>
                <a:lnTo>
                  <a:pt x="125706" y="6119"/>
                </a:lnTo>
                <a:lnTo>
                  <a:pt x="84817" y="23386"/>
                </a:lnTo>
                <a:lnTo>
                  <a:pt x="50164" y="50164"/>
                </a:lnTo>
                <a:lnTo>
                  <a:pt x="23386" y="84817"/>
                </a:lnTo>
                <a:lnTo>
                  <a:pt x="6119" y="125706"/>
                </a:lnTo>
                <a:lnTo>
                  <a:pt x="0" y="171196"/>
                </a:lnTo>
                <a:lnTo>
                  <a:pt x="0" y="855979"/>
                </a:lnTo>
                <a:lnTo>
                  <a:pt x="6119" y="901469"/>
                </a:lnTo>
                <a:lnTo>
                  <a:pt x="23386" y="942358"/>
                </a:lnTo>
                <a:lnTo>
                  <a:pt x="50164" y="977011"/>
                </a:lnTo>
                <a:lnTo>
                  <a:pt x="84817" y="1003789"/>
                </a:lnTo>
                <a:lnTo>
                  <a:pt x="125706" y="1021056"/>
                </a:lnTo>
                <a:lnTo>
                  <a:pt x="171196" y="1027176"/>
                </a:lnTo>
                <a:lnTo>
                  <a:pt x="1666748" y="1027176"/>
                </a:lnTo>
                <a:lnTo>
                  <a:pt x="1712237" y="1021056"/>
                </a:lnTo>
                <a:lnTo>
                  <a:pt x="1753126" y="1003789"/>
                </a:lnTo>
                <a:lnTo>
                  <a:pt x="1787779" y="977011"/>
                </a:lnTo>
                <a:lnTo>
                  <a:pt x="1814557" y="942358"/>
                </a:lnTo>
                <a:lnTo>
                  <a:pt x="1831824" y="901469"/>
                </a:lnTo>
                <a:lnTo>
                  <a:pt x="1837944" y="855979"/>
                </a:lnTo>
                <a:lnTo>
                  <a:pt x="1837944" y="171196"/>
                </a:lnTo>
                <a:lnTo>
                  <a:pt x="1831824" y="125706"/>
                </a:lnTo>
                <a:lnTo>
                  <a:pt x="1814557" y="84817"/>
                </a:lnTo>
                <a:lnTo>
                  <a:pt x="1787779" y="50164"/>
                </a:lnTo>
                <a:lnTo>
                  <a:pt x="1753126" y="23386"/>
                </a:lnTo>
                <a:lnTo>
                  <a:pt x="1712237" y="6119"/>
                </a:lnTo>
                <a:lnTo>
                  <a:pt x="166674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849751" y="4082034"/>
            <a:ext cx="112903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</a:t>
            </a:r>
            <a:r>
              <a:rPr sz="27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MA</a:t>
            </a:r>
            <a:r>
              <a:rPr sz="2700" spc="-1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B</a:t>
            </a:r>
            <a:r>
              <a:rPr sz="2700" spc="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K</a:t>
            </a:r>
            <a:endParaRPr sz="27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469112" y="3660647"/>
            <a:ext cx="1996439" cy="1027430"/>
          </a:xfrm>
          <a:custGeom>
            <a:avLst/>
            <a:gdLst/>
            <a:ahLst/>
            <a:cxnLst/>
            <a:rect l="l" t="t" r="r" b="b"/>
            <a:pathLst>
              <a:path w="1996440" h="1027429">
                <a:moveTo>
                  <a:pt x="1825244" y="0"/>
                </a:moveTo>
                <a:lnTo>
                  <a:pt x="171196" y="0"/>
                </a:lnTo>
                <a:lnTo>
                  <a:pt x="125706" y="6119"/>
                </a:lnTo>
                <a:lnTo>
                  <a:pt x="84817" y="23386"/>
                </a:lnTo>
                <a:lnTo>
                  <a:pt x="50165" y="50165"/>
                </a:lnTo>
                <a:lnTo>
                  <a:pt x="23386" y="84817"/>
                </a:lnTo>
                <a:lnTo>
                  <a:pt x="6119" y="125706"/>
                </a:lnTo>
                <a:lnTo>
                  <a:pt x="0" y="171196"/>
                </a:lnTo>
                <a:lnTo>
                  <a:pt x="0" y="855979"/>
                </a:lnTo>
                <a:lnTo>
                  <a:pt x="6119" y="901469"/>
                </a:lnTo>
                <a:lnTo>
                  <a:pt x="23386" y="942358"/>
                </a:lnTo>
                <a:lnTo>
                  <a:pt x="50164" y="977011"/>
                </a:lnTo>
                <a:lnTo>
                  <a:pt x="84817" y="1003789"/>
                </a:lnTo>
                <a:lnTo>
                  <a:pt x="125706" y="1021056"/>
                </a:lnTo>
                <a:lnTo>
                  <a:pt x="171196" y="1027176"/>
                </a:lnTo>
                <a:lnTo>
                  <a:pt x="1825244" y="1027176"/>
                </a:lnTo>
                <a:lnTo>
                  <a:pt x="1870733" y="1021056"/>
                </a:lnTo>
                <a:lnTo>
                  <a:pt x="1911622" y="1003789"/>
                </a:lnTo>
                <a:lnTo>
                  <a:pt x="1946275" y="977011"/>
                </a:lnTo>
                <a:lnTo>
                  <a:pt x="1973053" y="942358"/>
                </a:lnTo>
                <a:lnTo>
                  <a:pt x="1990320" y="901469"/>
                </a:lnTo>
                <a:lnTo>
                  <a:pt x="1996440" y="855979"/>
                </a:lnTo>
                <a:lnTo>
                  <a:pt x="1996440" y="171196"/>
                </a:lnTo>
                <a:lnTo>
                  <a:pt x="1990320" y="125706"/>
                </a:lnTo>
                <a:lnTo>
                  <a:pt x="1973053" y="84817"/>
                </a:lnTo>
                <a:lnTo>
                  <a:pt x="1946275" y="50164"/>
                </a:lnTo>
                <a:lnTo>
                  <a:pt x="1911622" y="23386"/>
                </a:lnTo>
                <a:lnTo>
                  <a:pt x="1870733" y="6119"/>
                </a:lnTo>
                <a:lnTo>
                  <a:pt x="1825244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901165" y="3932682"/>
            <a:ext cx="1132840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SIMKEU</a:t>
            </a:r>
            <a:endParaRPr sz="27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69226" y="2706623"/>
            <a:ext cx="5539105" cy="3091180"/>
            <a:chOff x="7269226" y="2706623"/>
            <a:chExt cx="5539105" cy="3091180"/>
          </a:xfrm>
        </p:grpSpPr>
        <p:sp>
          <p:nvSpPr>
            <p:cNvPr id="16" name="object 16"/>
            <p:cNvSpPr/>
            <p:nvPr/>
          </p:nvSpPr>
          <p:spPr>
            <a:xfrm>
              <a:off x="7275576" y="3008375"/>
              <a:ext cx="5526405" cy="2783205"/>
            </a:xfrm>
            <a:custGeom>
              <a:avLst/>
              <a:gdLst/>
              <a:ahLst/>
              <a:cxnLst/>
              <a:rect l="l" t="t" r="r" b="b"/>
              <a:pathLst>
                <a:path w="5526405" h="2783204">
                  <a:moveTo>
                    <a:pt x="0" y="463803"/>
                  </a:moveTo>
                  <a:lnTo>
                    <a:pt x="2394" y="416381"/>
                  </a:lnTo>
                  <a:lnTo>
                    <a:pt x="9422" y="370329"/>
                  </a:lnTo>
                  <a:lnTo>
                    <a:pt x="20851" y="325880"/>
                  </a:lnTo>
                  <a:lnTo>
                    <a:pt x="36447" y="283267"/>
                  </a:lnTo>
                  <a:lnTo>
                    <a:pt x="55977" y="242724"/>
                  </a:lnTo>
                  <a:lnTo>
                    <a:pt x="79208" y="204483"/>
                  </a:lnTo>
                  <a:lnTo>
                    <a:pt x="105907" y="168778"/>
                  </a:lnTo>
                  <a:lnTo>
                    <a:pt x="135842" y="135842"/>
                  </a:lnTo>
                  <a:lnTo>
                    <a:pt x="168778" y="105907"/>
                  </a:lnTo>
                  <a:lnTo>
                    <a:pt x="204483" y="79208"/>
                  </a:lnTo>
                  <a:lnTo>
                    <a:pt x="242724" y="55977"/>
                  </a:lnTo>
                  <a:lnTo>
                    <a:pt x="283267" y="36447"/>
                  </a:lnTo>
                  <a:lnTo>
                    <a:pt x="325880" y="20851"/>
                  </a:lnTo>
                  <a:lnTo>
                    <a:pt x="370329" y="9422"/>
                  </a:lnTo>
                  <a:lnTo>
                    <a:pt x="416381" y="2394"/>
                  </a:lnTo>
                  <a:lnTo>
                    <a:pt x="463803" y="0"/>
                  </a:lnTo>
                  <a:lnTo>
                    <a:pt x="5062220" y="0"/>
                  </a:lnTo>
                  <a:lnTo>
                    <a:pt x="5109642" y="2394"/>
                  </a:lnTo>
                  <a:lnTo>
                    <a:pt x="5155694" y="9422"/>
                  </a:lnTo>
                  <a:lnTo>
                    <a:pt x="5200143" y="20851"/>
                  </a:lnTo>
                  <a:lnTo>
                    <a:pt x="5242756" y="36447"/>
                  </a:lnTo>
                  <a:lnTo>
                    <a:pt x="5283299" y="55977"/>
                  </a:lnTo>
                  <a:lnTo>
                    <a:pt x="5321540" y="79208"/>
                  </a:lnTo>
                  <a:lnTo>
                    <a:pt x="5357245" y="105907"/>
                  </a:lnTo>
                  <a:lnTo>
                    <a:pt x="5390181" y="135842"/>
                  </a:lnTo>
                  <a:lnTo>
                    <a:pt x="5420116" y="168778"/>
                  </a:lnTo>
                  <a:lnTo>
                    <a:pt x="5446815" y="204483"/>
                  </a:lnTo>
                  <a:lnTo>
                    <a:pt x="5470046" y="242724"/>
                  </a:lnTo>
                  <a:lnTo>
                    <a:pt x="5489576" y="283267"/>
                  </a:lnTo>
                  <a:lnTo>
                    <a:pt x="5505172" y="325880"/>
                  </a:lnTo>
                  <a:lnTo>
                    <a:pt x="5516601" y="370329"/>
                  </a:lnTo>
                  <a:lnTo>
                    <a:pt x="5523629" y="416381"/>
                  </a:lnTo>
                  <a:lnTo>
                    <a:pt x="5526024" y="463803"/>
                  </a:lnTo>
                  <a:lnTo>
                    <a:pt x="5526024" y="2319020"/>
                  </a:lnTo>
                  <a:lnTo>
                    <a:pt x="5523629" y="2366442"/>
                  </a:lnTo>
                  <a:lnTo>
                    <a:pt x="5516601" y="2412494"/>
                  </a:lnTo>
                  <a:lnTo>
                    <a:pt x="5505172" y="2456943"/>
                  </a:lnTo>
                  <a:lnTo>
                    <a:pt x="5489576" y="2499556"/>
                  </a:lnTo>
                  <a:lnTo>
                    <a:pt x="5470046" y="2540099"/>
                  </a:lnTo>
                  <a:lnTo>
                    <a:pt x="5446815" y="2578340"/>
                  </a:lnTo>
                  <a:lnTo>
                    <a:pt x="5420116" y="2614045"/>
                  </a:lnTo>
                  <a:lnTo>
                    <a:pt x="5390181" y="2646981"/>
                  </a:lnTo>
                  <a:lnTo>
                    <a:pt x="5357245" y="2676916"/>
                  </a:lnTo>
                  <a:lnTo>
                    <a:pt x="5321540" y="2703615"/>
                  </a:lnTo>
                  <a:lnTo>
                    <a:pt x="5283299" y="2726846"/>
                  </a:lnTo>
                  <a:lnTo>
                    <a:pt x="5242756" y="2746376"/>
                  </a:lnTo>
                  <a:lnTo>
                    <a:pt x="5200143" y="2761972"/>
                  </a:lnTo>
                  <a:lnTo>
                    <a:pt x="5155694" y="2773401"/>
                  </a:lnTo>
                  <a:lnTo>
                    <a:pt x="5109642" y="2780429"/>
                  </a:lnTo>
                  <a:lnTo>
                    <a:pt x="5062220" y="2782824"/>
                  </a:lnTo>
                  <a:lnTo>
                    <a:pt x="463803" y="2782824"/>
                  </a:lnTo>
                  <a:lnTo>
                    <a:pt x="416381" y="2780429"/>
                  </a:lnTo>
                  <a:lnTo>
                    <a:pt x="370329" y="2773401"/>
                  </a:lnTo>
                  <a:lnTo>
                    <a:pt x="325880" y="2761972"/>
                  </a:lnTo>
                  <a:lnTo>
                    <a:pt x="283267" y="2746376"/>
                  </a:lnTo>
                  <a:lnTo>
                    <a:pt x="242724" y="2726846"/>
                  </a:lnTo>
                  <a:lnTo>
                    <a:pt x="204483" y="2703615"/>
                  </a:lnTo>
                  <a:lnTo>
                    <a:pt x="168778" y="2676916"/>
                  </a:lnTo>
                  <a:lnTo>
                    <a:pt x="135842" y="2646981"/>
                  </a:lnTo>
                  <a:lnTo>
                    <a:pt x="105907" y="2614045"/>
                  </a:lnTo>
                  <a:lnTo>
                    <a:pt x="79208" y="2578340"/>
                  </a:lnTo>
                  <a:lnTo>
                    <a:pt x="55977" y="2540099"/>
                  </a:lnTo>
                  <a:lnTo>
                    <a:pt x="36447" y="2499556"/>
                  </a:lnTo>
                  <a:lnTo>
                    <a:pt x="20851" y="2456943"/>
                  </a:lnTo>
                  <a:lnTo>
                    <a:pt x="9422" y="2412494"/>
                  </a:lnTo>
                  <a:lnTo>
                    <a:pt x="2394" y="2366442"/>
                  </a:lnTo>
                  <a:lnTo>
                    <a:pt x="0" y="2319020"/>
                  </a:lnTo>
                  <a:lnTo>
                    <a:pt x="0" y="463803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418576" y="2706623"/>
              <a:ext cx="2514600" cy="685800"/>
            </a:xfrm>
            <a:custGeom>
              <a:avLst/>
              <a:gdLst/>
              <a:ahLst/>
              <a:cxnLst/>
              <a:rect l="l" t="t" r="r" b="b"/>
              <a:pathLst>
                <a:path w="2514600" h="685800">
                  <a:moveTo>
                    <a:pt x="2514600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2514600" y="685800"/>
                  </a:lnTo>
                  <a:lnTo>
                    <a:pt x="251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/>
          <p:nvPr/>
        </p:nvSpPr>
        <p:spPr>
          <a:xfrm>
            <a:off x="13106400" y="6059423"/>
            <a:ext cx="2658110" cy="1027430"/>
          </a:xfrm>
          <a:custGeom>
            <a:avLst/>
            <a:gdLst/>
            <a:ahLst/>
            <a:cxnLst/>
            <a:rect l="l" t="t" r="r" b="b"/>
            <a:pathLst>
              <a:path w="2658109" h="1027429">
                <a:moveTo>
                  <a:pt x="2486659" y="0"/>
                </a:moveTo>
                <a:lnTo>
                  <a:pt x="171196" y="0"/>
                </a:lnTo>
                <a:lnTo>
                  <a:pt x="125706" y="6119"/>
                </a:lnTo>
                <a:lnTo>
                  <a:pt x="84817" y="23386"/>
                </a:lnTo>
                <a:lnTo>
                  <a:pt x="50165" y="50164"/>
                </a:lnTo>
                <a:lnTo>
                  <a:pt x="23386" y="84817"/>
                </a:lnTo>
                <a:lnTo>
                  <a:pt x="6119" y="125706"/>
                </a:lnTo>
                <a:lnTo>
                  <a:pt x="0" y="171196"/>
                </a:lnTo>
                <a:lnTo>
                  <a:pt x="0" y="855979"/>
                </a:lnTo>
                <a:lnTo>
                  <a:pt x="6119" y="901469"/>
                </a:lnTo>
                <a:lnTo>
                  <a:pt x="23386" y="942358"/>
                </a:lnTo>
                <a:lnTo>
                  <a:pt x="50164" y="977010"/>
                </a:lnTo>
                <a:lnTo>
                  <a:pt x="84817" y="1003789"/>
                </a:lnTo>
                <a:lnTo>
                  <a:pt x="125706" y="1021056"/>
                </a:lnTo>
                <a:lnTo>
                  <a:pt x="171196" y="1027176"/>
                </a:lnTo>
                <a:lnTo>
                  <a:pt x="2486659" y="1027176"/>
                </a:lnTo>
                <a:lnTo>
                  <a:pt x="2532149" y="1021056"/>
                </a:lnTo>
                <a:lnTo>
                  <a:pt x="2573038" y="1003789"/>
                </a:lnTo>
                <a:lnTo>
                  <a:pt x="2607690" y="977011"/>
                </a:lnTo>
                <a:lnTo>
                  <a:pt x="2634469" y="942358"/>
                </a:lnTo>
                <a:lnTo>
                  <a:pt x="2651736" y="901469"/>
                </a:lnTo>
                <a:lnTo>
                  <a:pt x="2657855" y="855979"/>
                </a:lnTo>
                <a:lnTo>
                  <a:pt x="2657855" y="171196"/>
                </a:lnTo>
                <a:lnTo>
                  <a:pt x="2651736" y="125706"/>
                </a:lnTo>
                <a:lnTo>
                  <a:pt x="2634469" y="84817"/>
                </a:lnTo>
                <a:lnTo>
                  <a:pt x="2607691" y="50164"/>
                </a:lnTo>
                <a:lnTo>
                  <a:pt x="2573038" y="23386"/>
                </a:lnTo>
                <a:lnTo>
                  <a:pt x="2532149" y="6119"/>
                </a:lnTo>
                <a:lnTo>
                  <a:pt x="248665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807820" y="6331458"/>
            <a:ext cx="1259205" cy="4387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7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SIMASET</a:t>
            </a:r>
            <a:endParaRPr sz="27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017752" y="4949952"/>
            <a:ext cx="579120" cy="807720"/>
            <a:chOff x="14017752" y="4949952"/>
            <a:chExt cx="579120" cy="807720"/>
          </a:xfrm>
        </p:grpSpPr>
        <p:pic>
          <p:nvPicPr>
            <p:cNvPr id="21" name="object 2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020800" y="4953000"/>
              <a:ext cx="573023" cy="80162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020800" y="4953000"/>
              <a:ext cx="573405" cy="802005"/>
            </a:xfrm>
            <a:custGeom>
              <a:avLst/>
              <a:gdLst/>
              <a:ahLst/>
              <a:cxnLst/>
              <a:rect l="l" t="t" r="r" b="b"/>
              <a:pathLst>
                <a:path w="573405" h="802004">
                  <a:moveTo>
                    <a:pt x="429767" y="0"/>
                  </a:moveTo>
                  <a:lnTo>
                    <a:pt x="429767" y="515112"/>
                  </a:lnTo>
                  <a:lnTo>
                    <a:pt x="573023" y="515112"/>
                  </a:lnTo>
                  <a:lnTo>
                    <a:pt x="286511" y="801624"/>
                  </a:lnTo>
                  <a:lnTo>
                    <a:pt x="0" y="515112"/>
                  </a:lnTo>
                  <a:lnTo>
                    <a:pt x="143255" y="515112"/>
                  </a:lnTo>
                  <a:lnTo>
                    <a:pt x="143255" y="0"/>
                  </a:lnTo>
                  <a:lnTo>
                    <a:pt x="429767" y="0"/>
                  </a:lnTo>
                  <a:close/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8600947" y="2806140"/>
            <a:ext cx="2150110" cy="4394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00" spc="5" dirty="0">
                <a:latin typeface="Calibri Light" panose="020F0302020204030204"/>
                <a:cs typeface="Calibri Light" panose="020F0302020204030204"/>
              </a:rPr>
              <a:t>SI</a:t>
            </a:r>
            <a:r>
              <a:rPr sz="2700" spc="-7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700" spc="-10" dirty="0">
                <a:latin typeface="Calibri Light" panose="020F0302020204030204"/>
                <a:cs typeface="Calibri Light" panose="020F0302020204030204"/>
              </a:rPr>
              <a:t>Procurement</a:t>
            </a:r>
            <a:endParaRPr sz="27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1216" y="1102848"/>
            <a:ext cx="7777444" cy="500845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030851" y="977849"/>
            <a:ext cx="77368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D0D0D"/>
                </a:solidFill>
              </a:rPr>
              <a:t>SI</a:t>
            </a:r>
            <a:r>
              <a:rPr sz="3600" spc="-10" dirty="0">
                <a:solidFill>
                  <a:srgbClr val="0D0D0D"/>
                </a:solidFill>
              </a:rPr>
              <a:t> </a:t>
            </a:r>
            <a:r>
              <a:rPr sz="3600" spc="-15" dirty="0">
                <a:solidFill>
                  <a:srgbClr val="0D0D0D"/>
                </a:solidFill>
              </a:rPr>
              <a:t>Pengadaan</a:t>
            </a:r>
            <a:r>
              <a:rPr sz="3600" spc="-40" dirty="0">
                <a:solidFill>
                  <a:srgbClr val="0D0D0D"/>
                </a:solidFill>
              </a:rPr>
              <a:t> </a:t>
            </a:r>
            <a:r>
              <a:rPr sz="3600" dirty="0">
                <a:solidFill>
                  <a:srgbClr val="0D0D0D"/>
                </a:solidFill>
              </a:rPr>
              <a:t>Langsung</a:t>
            </a:r>
            <a:r>
              <a:rPr sz="3600" spc="5" dirty="0">
                <a:solidFill>
                  <a:srgbClr val="0D0D0D"/>
                </a:solidFill>
              </a:rPr>
              <a:t> </a:t>
            </a:r>
            <a:r>
              <a:rPr sz="3600" dirty="0">
                <a:solidFill>
                  <a:srgbClr val="0D0D0D"/>
                </a:solidFill>
              </a:rPr>
              <a:t>di </a:t>
            </a:r>
            <a:r>
              <a:rPr sz="3600" spc="-15" dirty="0">
                <a:solidFill>
                  <a:srgbClr val="0D0D0D"/>
                </a:solidFill>
              </a:rPr>
              <a:t>Bawah</a:t>
            </a:r>
            <a:r>
              <a:rPr sz="3600" spc="-10" dirty="0">
                <a:solidFill>
                  <a:srgbClr val="0D0D0D"/>
                </a:solidFill>
              </a:rPr>
              <a:t> </a:t>
            </a:r>
            <a:r>
              <a:rPr sz="3600" dirty="0">
                <a:solidFill>
                  <a:srgbClr val="0D0D0D"/>
                </a:solidFill>
              </a:rPr>
              <a:t>50</a:t>
            </a:r>
            <a:r>
              <a:rPr sz="3600" spc="-5" dirty="0">
                <a:solidFill>
                  <a:srgbClr val="0D0D0D"/>
                </a:solidFill>
              </a:rPr>
              <a:t> Juta</a:t>
            </a:r>
            <a:endParaRPr sz="3600"/>
          </a:p>
        </p:txBody>
      </p:sp>
      <p:sp>
        <p:nvSpPr>
          <p:cNvPr id="26" name="object 26"/>
          <p:cNvSpPr txBox="1"/>
          <p:nvPr/>
        </p:nvSpPr>
        <p:spPr>
          <a:xfrm>
            <a:off x="5707126" y="3852163"/>
            <a:ext cx="1381760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latin typeface="Calibri Light" panose="020F0302020204030204"/>
                <a:cs typeface="Calibri Light" panose="020F0302020204030204"/>
              </a:rPr>
              <a:t>10</a:t>
            </a:r>
            <a:r>
              <a:rPr sz="23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300" dirty="0">
                <a:latin typeface="Calibri Light" panose="020F0302020204030204"/>
                <a:cs typeface="Calibri Light" panose="020F0302020204030204"/>
              </a:rPr>
              <a:t>-</a:t>
            </a:r>
            <a:r>
              <a:rPr sz="2300" spc="-2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300" dirty="0">
                <a:latin typeface="Calibri Light" panose="020F0302020204030204"/>
                <a:cs typeface="Calibri Light" panose="020F0302020204030204"/>
              </a:rPr>
              <a:t>50</a:t>
            </a:r>
            <a:r>
              <a:rPr sz="2300" spc="-3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300" spc="-5" dirty="0">
                <a:latin typeface="Calibri Light" panose="020F0302020204030204"/>
                <a:cs typeface="Calibri Light" panose="020F0302020204030204"/>
              </a:rPr>
              <a:t>Juta</a:t>
            </a:r>
            <a:endParaRPr sz="2300">
              <a:latin typeface="Calibri Light" panose="020F0302020204030204"/>
              <a:cs typeface="Calibri Light" panose="020F0302020204030204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239767" y="4236720"/>
            <a:ext cx="7216775" cy="1280160"/>
            <a:chOff x="4239767" y="4236720"/>
            <a:chExt cx="7216775" cy="1280160"/>
          </a:xfrm>
        </p:grpSpPr>
        <p:sp>
          <p:nvSpPr>
            <p:cNvPr id="28" name="object 28"/>
            <p:cNvSpPr/>
            <p:nvPr/>
          </p:nvSpPr>
          <p:spPr>
            <a:xfrm>
              <a:off x="4239768" y="4236719"/>
              <a:ext cx="7216775" cy="974090"/>
            </a:xfrm>
            <a:custGeom>
              <a:avLst/>
              <a:gdLst/>
              <a:ahLst/>
              <a:cxnLst/>
              <a:rect l="l" t="t" r="r" b="b"/>
              <a:pathLst>
                <a:path w="7216775" h="974089">
                  <a:moveTo>
                    <a:pt x="3186811" y="86868"/>
                  </a:moveTo>
                  <a:lnTo>
                    <a:pt x="3128899" y="57912"/>
                  </a:lnTo>
                  <a:lnTo>
                    <a:pt x="3013075" y="0"/>
                  </a:lnTo>
                  <a:lnTo>
                    <a:pt x="3013075" y="57912"/>
                  </a:lnTo>
                  <a:lnTo>
                    <a:pt x="1095756" y="57912"/>
                  </a:lnTo>
                  <a:lnTo>
                    <a:pt x="1095756" y="115824"/>
                  </a:lnTo>
                  <a:lnTo>
                    <a:pt x="3013075" y="115824"/>
                  </a:lnTo>
                  <a:lnTo>
                    <a:pt x="3013075" y="173736"/>
                  </a:lnTo>
                  <a:lnTo>
                    <a:pt x="3128886" y="115824"/>
                  </a:lnTo>
                  <a:lnTo>
                    <a:pt x="3186811" y="86868"/>
                  </a:lnTo>
                  <a:close/>
                </a:path>
                <a:path w="7216775" h="974089">
                  <a:moveTo>
                    <a:pt x="7216775" y="615950"/>
                  </a:moveTo>
                  <a:lnTo>
                    <a:pt x="7204100" y="596265"/>
                  </a:lnTo>
                  <a:lnTo>
                    <a:pt x="7111619" y="452628"/>
                  </a:lnTo>
                  <a:lnTo>
                    <a:pt x="7044182" y="634746"/>
                  </a:lnTo>
                  <a:lnTo>
                    <a:pt x="7098690" y="628815"/>
                  </a:lnTo>
                  <a:lnTo>
                    <a:pt x="7101192" y="915924"/>
                  </a:lnTo>
                  <a:lnTo>
                    <a:pt x="57912" y="915924"/>
                  </a:lnTo>
                  <a:lnTo>
                    <a:pt x="57912" y="601980"/>
                  </a:lnTo>
                  <a:lnTo>
                    <a:pt x="0" y="601980"/>
                  </a:lnTo>
                  <a:lnTo>
                    <a:pt x="0" y="973836"/>
                  </a:lnTo>
                  <a:lnTo>
                    <a:pt x="7159752" y="973836"/>
                  </a:lnTo>
                  <a:lnTo>
                    <a:pt x="7159485" y="945134"/>
                  </a:lnTo>
                  <a:lnTo>
                    <a:pt x="7159218" y="915924"/>
                  </a:lnTo>
                  <a:lnTo>
                    <a:pt x="7156551" y="622515"/>
                  </a:lnTo>
                  <a:lnTo>
                    <a:pt x="7216775" y="61595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7028688" y="4831080"/>
              <a:ext cx="2115820" cy="685800"/>
            </a:xfrm>
            <a:custGeom>
              <a:avLst/>
              <a:gdLst/>
              <a:ahLst/>
              <a:cxnLst/>
              <a:rect l="l" t="t" r="r" b="b"/>
              <a:pathLst>
                <a:path w="2115820" h="685800">
                  <a:moveTo>
                    <a:pt x="2115311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2115311" y="685800"/>
                  </a:lnTo>
                  <a:lnTo>
                    <a:pt x="21153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7310755" y="4969509"/>
            <a:ext cx="155511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0" dirty="0">
                <a:latin typeface="Calibri Light" panose="020F0302020204030204"/>
                <a:cs typeface="Calibri Light" panose="020F0302020204030204"/>
              </a:rPr>
              <a:t>Maks</a:t>
            </a:r>
            <a:r>
              <a:rPr sz="2300" spc="-40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300" dirty="0">
                <a:latin typeface="Calibri Light" panose="020F0302020204030204"/>
                <a:cs typeface="Calibri Light" panose="020F0302020204030204"/>
              </a:rPr>
              <a:t>10</a:t>
            </a:r>
            <a:r>
              <a:rPr sz="2300" spc="-45" dirty="0">
                <a:latin typeface="Calibri Light" panose="020F0302020204030204"/>
                <a:cs typeface="Calibri Light" panose="020F0302020204030204"/>
              </a:rPr>
              <a:t> </a:t>
            </a:r>
            <a:r>
              <a:rPr sz="2300" dirty="0">
                <a:latin typeface="Calibri Light" panose="020F0302020204030204"/>
                <a:cs typeface="Calibri Light" panose="020F0302020204030204"/>
              </a:rPr>
              <a:t>Juta</a:t>
            </a:r>
            <a:endParaRPr sz="2300">
              <a:latin typeface="Calibri Light" panose="020F0302020204030204"/>
              <a:cs typeface="Calibri Light" panose="020F0302020204030204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587483" y="4126991"/>
            <a:ext cx="3781425" cy="390525"/>
            <a:chOff x="9587483" y="4126991"/>
            <a:chExt cx="3781425" cy="390525"/>
          </a:xfrm>
        </p:grpSpPr>
        <p:sp>
          <p:nvSpPr>
            <p:cNvPr id="32" name="object 32"/>
            <p:cNvSpPr/>
            <p:nvPr/>
          </p:nvSpPr>
          <p:spPr>
            <a:xfrm>
              <a:off x="12234671" y="4126991"/>
              <a:ext cx="1134110" cy="390525"/>
            </a:xfrm>
            <a:custGeom>
              <a:avLst/>
              <a:gdLst/>
              <a:ahLst/>
              <a:cxnLst/>
              <a:rect l="l" t="t" r="r" b="b"/>
              <a:pathLst>
                <a:path w="1134109" h="390525">
                  <a:moveTo>
                    <a:pt x="938783" y="0"/>
                  </a:moveTo>
                  <a:lnTo>
                    <a:pt x="938783" y="97536"/>
                  </a:lnTo>
                  <a:lnTo>
                    <a:pt x="0" y="97536"/>
                  </a:lnTo>
                  <a:lnTo>
                    <a:pt x="0" y="292608"/>
                  </a:lnTo>
                  <a:lnTo>
                    <a:pt x="938783" y="292608"/>
                  </a:lnTo>
                  <a:lnTo>
                    <a:pt x="938783" y="390144"/>
                  </a:lnTo>
                  <a:lnTo>
                    <a:pt x="1133856" y="195072"/>
                  </a:lnTo>
                  <a:lnTo>
                    <a:pt x="938783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587483" y="4236719"/>
              <a:ext cx="849630" cy="173990"/>
            </a:xfrm>
            <a:custGeom>
              <a:avLst/>
              <a:gdLst/>
              <a:ahLst/>
              <a:cxnLst/>
              <a:rect l="l" t="t" r="r" b="b"/>
              <a:pathLst>
                <a:path w="849629" h="173989">
                  <a:moveTo>
                    <a:pt x="675386" y="0"/>
                  </a:moveTo>
                  <a:lnTo>
                    <a:pt x="675386" y="173735"/>
                  </a:lnTo>
                  <a:lnTo>
                    <a:pt x="791209" y="115824"/>
                  </a:lnTo>
                  <a:lnTo>
                    <a:pt x="704342" y="115824"/>
                  </a:lnTo>
                  <a:lnTo>
                    <a:pt x="704342" y="57912"/>
                  </a:lnTo>
                  <a:lnTo>
                    <a:pt x="791210" y="57912"/>
                  </a:lnTo>
                  <a:lnTo>
                    <a:pt x="675386" y="0"/>
                  </a:lnTo>
                  <a:close/>
                </a:path>
                <a:path w="849629" h="173989">
                  <a:moveTo>
                    <a:pt x="675386" y="57912"/>
                  </a:moveTo>
                  <a:lnTo>
                    <a:pt x="0" y="57912"/>
                  </a:lnTo>
                  <a:lnTo>
                    <a:pt x="0" y="115824"/>
                  </a:lnTo>
                  <a:lnTo>
                    <a:pt x="675386" y="115824"/>
                  </a:lnTo>
                  <a:lnTo>
                    <a:pt x="675386" y="57912"/>
                  </a:lnTo>
                  <a:close/>
                </a:path>
                <a:path w="849629" h="173989">
                  <a:moveTo>
                    <a:pt x="791210" y="57912"/>
                  </a:moveTo>
                  <a:lnTo>
                    <a:pt x="704342" y="57912"/>
                  </a:lnTo>
                  <a:lnTo>
                    <a:pt x="704342" y="115824"/>
                  </a:lnTo>
                  <a:lnTo>
                    <a:pt x="791209" y="115824"/>
                  </a:lnTo>
                  <a:lnTo>
                    <a:pt x="849122" y="86867"/>
                  </a:lnTo>
                  <a:lnTo>
                    <a:pt x="791210" y="57912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51575" cy="10287000"/>
          </a:xfrm>
          <a:custGeom>
            <a:avLst/>
            <a:gdLst/>
            <a:ahLst/>
            <a:cxnLst/>
            <a:rect l="l" t="t" r="r" b="b"/>
            <a:pathLst>
              <a:path w="6251575" h="10287000">
                <a:moveTo>
                  <a:pt x="3389629" y="0"/>
                </a:moveTo>
                <a:lnTo>
                  <a:pt x="0" y="0"/>
                </a:lnTo>
                <a:lnTo>
                  <a:pt x="0" y="10286999"/>
                </a:lnTo>
                <a:lnTo>
                  <a:pt x="3389629" y="10286999"/>
                </a:lnTo>
                <a:lnTo>
                  <a:pt x="3582035" y="10163667"/>
                </a:lnTo>
                <a:lnTo>
                  <a:pt x="3621851" y="10136539"/>
                </a:lnTo>
                <a:lnTo>
                  <a:pt x="3661439" y="10109102"/>
                </a:lnTo>
                <a:lnTo>
                  <a:pt x="3700798" y="10081360"/>
                </a:lnTo>
                <a:lnTo>
                  <a:pt x="3739926" y="10053314"/>
                </a:lnTo>
                <a:lnTo>
                  <a:pt x="3778820" y="10024966"/>
                </a:lnTo>
                <a:lnTo>
                  <a:pt x="3817481" y="9996317"/>
                </a:lnTo>
                <a:lnTo>
                  <a:pt x="3855904" y="9967370"/>
                </a:lnTo>
                <a:lnTo>
                  <a:pt x="3894090" y="9938125"/>
                </a:lnTo>
                <a:lnTo>
                  <a:pt x="3932036" y="9908584"/>
                </a:lnTo>
                <a:lnTo>
                  <a:pt x="3969741" y="9878750"/>
                </a:lnTo>
                <a:lnTo>
                  <a:pt x="4007202" y="9848624"/>
                </a:lnTo>
                <a:lnTo>
                  <a:pt x="4044418" y="9818208"/>
                </a:lnTo>
                <a:lnTo>
                  <a:pt x="4081388" y="9787503"/>
                </a:lnTo>
                <a:lnTo>
                  <a:pt x="4118109" y="9756511"/>
                </a:lnTo>
                <a:lnTo>
                  <a:pt x="4154581" y="9725234"/>
                </a:lnTo>
                <a:lnTo>
                  <a:pt x="4190800" y="9693674"/>
                </a:lnTo>
                <a:lnTo>
                  <a:pt x="4226766" y="9661832"/>
                </a:lnTo>
                <a:lnTo>
                  <a:pt x="4262476" y="9629710"/>
                </a:lnTo>
                <a:lnTo>
                  <a:pt x="4297930" y="9597310"/>
                </a:lnTo>
                <a:lnTo>
                  <a:pt x="4333125" y="9564633"/>
                </a:lnTo>
                <a:lnTo>
                  <a:pt x="4368060" y="9531681"/>
                </a:lnTo>
                <a:lnTo>
                  <a:pt x="4402732" y="9498457"/>
                </a:lnTo>
                <a:lnTo>
                  <a:pt x="4437141" y="9464961"/>
                </a:lnTo>
                <a:lnTo>
                  <a:pt x="4471284" y="9431195"/>
                </a:lnTo>
                <a:lnTo>
                  <a:pt x="4505160" y="9397161"/>
                </a:lnTo>
                <a:lnTo>
                  <a:pt x="4538766" y="9362861"/>
                </a:lnTo>
                <a:lnTo>
                  <a:pt x="4572103" y="9328296"/>
                </a:lnTo>
                <a:lnTo>
                  <a:pt x="4605166" y="9293469"/>
                </a:lnTo>
                <a:lnTo>
                  <a:pt x="4637956" y="9258381"/>
                </a:lnTo>
                <a:lnTo>
                  <a:pt x="4670469" y="9223033"/>
                </a:lnTo>
                <a:lnTo>
                  <a:pt x="4702705" y="9187427"/>
                </a:lnTo>
                <a:lnTo>
                  <a:pt x="4734662" y="9151566"/>
                </a:lnTo>
                <a:lnTo>
                  <a:pt x="4766338" y="9115450"/>
                </a:lnTo>
                <a:lnTo>
                  <a:pt x="4797731" y="9079082"/>
                </a:lnTo>
                <a:lnTo>
                  <a:pt x="4828839" y="9042463"/>
                </a:lnTo>
                <a:lnTo>
                  <a:pt x="4859662" y="9005595"/>
                </a:lnTo>
                <a:lnTo>
                  <a:pt x="4890196" y="8968480"/>
                </a:lnTo>
                <a:lnTo>
                  <a:pt x="4920441" y="8931119"/>
                </a:lnTo>
                <a:lnTo>
                  <a:pt x="4950395" y="8893514"/>
                </a:lnTo>
                <a:lnTo>
                  <a:pt x="4980055" y="8855667"/>
                </a:lnTo>
                <a:lnTo>
                  <a:pt x="5009421" y="8817579"/>
                </a:lnTo>
                <a:lnTo>
                  <a:pt x="5038490" y="8779253"/>
                </a:lnTo>
                <a:lnTo>
                  <a:pt x="5067261" y="8740689"/>
                </a:lnTo>
                <a:lnTo>
                  <a:pt x="5095732" y="8701891"/>
                </a:lnTo>
                <a:lnTo>
                  <a:pt x="5123902" y="8662858"/>
                </a:lnTo>
                <a:lnTo>
                  <a:pt x="5151768" y="8623594"/>
                </a:lnTo>
                <a:lnTo>
                  <a:pt x="5179329" y="8584100"/>
                </a:lnTo>
                <a:lnTo>
                  <a:pt x="5206583" y="8544377"/>
                </a:lnTo>
                <a:lnTo>
                  <a:pt x="5233529" y="8504427"/>
                </a:lnTo>
                <a:lnTo>
                  <a:pt x="5260164" y="8464252"/>
                </a:lnTo>
                <a:lnTo>
                  <a:pt x="5286488" y="8423854"/>
                </a:lnTo>
                <a:lnTo>
                  <a:pt x="5312497" y="8383235"/>
                </a:lnTo>
                <a:lnTo>
                  <a:pt x="5338192" y="8342395"/>
                </a:lnTo>
                <a:lnTo>
                  <a:pt x="5363569" y="8301338"/>
                </a:lnTo>
                <a:lnTo>
                  <a:pt x="5388628" y="8260064"/>
                </a:lnTo>
                <a:lnTo>
                  <a:pt x="5413366" y="8218575"/>
                </a:lnTo>
                <a:lnTo>
                  <a:pt x="5437781" y="8176873"/>
                </a:lnTo>
                <a:lnTo>
                  <a:pt x="5461873" y="8134960"/>
                </a:lnTo>
                <a:lnTo>
                  <a:pt x="5485639" y="8092838"/>
                </a:lnTo>
                <a:lnTo>
                  <a:pt x="5509078" y="8050507"/>
                </a:lnTo>
                <a:lnTo>
                  <a:pt x="5532187" y="8007971"/>
                </a:lnTo>
                <a:lnTo>
                  <a:pt x="5554966" y="7965230"/>
                </a:lnTo>
                <a:lnTo>
                  <a:pt x="5577412" y="7922286"/>
                </a:lnTo>
                <a:lnTo>
                  <a:pt x="5599524" y="7879141"/>
                </a:lnTo>
                <a:lnTo>
                  <a:pt x="5621299" y="7835797"/>
                </a:lnTo>
                <a:lnTo>
                  <a:pt x="5642737" y="7792256"/>
                </a:lnTo>
                <a:lnTo>
                  <a:pt x="5663836" y="7748518"/>
                </a:lnTo>
                <a:lnTo>
                  <a:pt x="5684593" y="7704587"/>
                </a:lnTo>
                <a:lnTo>
                  <a:pt x="5705008" y="7660463"/>
                </a:lnTo>
                <a:lnTo>
                  <a:pt x="5725078" y="7616149"/>
                </a:lnTo>
                <a:lnTo>
                  <a:pt x="5744801" y="7571645"/>
                </a:lnTo>
                <a:lnTo>
                  <a:pt x="5764177" y="7526954"/>
                </a:lnTo>
                <a:lnTo>
                  <a:pt x="5783203" y="7482078"/>
                </a:lnTo>
                <a:lnTo>
                  <a:pt x="5801877" y="7437018"/>
                </a:lnTo>
                <a:lnTo>
                  <a:pt x="5820198" y="7391776"/>
                </a:lnTo>
                <a:lnTo>
                  <a:pt x="5838164" y="7346353"/>
                </a:lnTo>
                <a:lnTo>
                  <a:pt x="5855774" y="7300752"/>
                </a:lnTo>
                <a:lnTo>
                  <a:pt x="5873025" y="7254974"/>
                </a:lnTo>
                <a:lnTo>
                  <a:pt x="5889916" y="7209021"/>
                </a:lnTo>
                <a:lnTo>
                  <a:pt x="5906446" y="7162894"/>
                </a:lnTo>
                <a:lnTo>
                  <a:pt x="5922612" y="7116595"/>
                </a:lnTo>
                <a:lnTo>
                  <a:pt x="5938412" y="7070126"/>
                </a:lnTo>
                <a:lnTo>
                  <a:pt x="5953846" y="7023489"/>
                </a:lnTo>
                <a:lnTo>
                  <a:pt x="5968911" y="6976686"/>
                </a:lnTo>
                <a:lnTo>
                  <a:pt x="5983606" y="6929717"/>
                </a:lnTo>
                <a:lnTo>
                  <a:pt x="5997928" y="6882585"/>
                </a:lnTo>
                <a:lnTo>
                  <a:pt x="6011877" y="6835292"/>
                </a:lnTo>
                <a:lnTo>
                  <a:pt x="6025450" y="6787839"/>
                </a:lnTo>
                <a:lnTo>
                  <a:pt x="6038646" y="6740228"/>
                </a:lnTo>
                <a:lnTo>
                  <a:pt x="6051463" y="6692460"/>
                </a:lnTo>
                <a:lnTo>
                  <a:pt x="6063900" y="6644538"/>
                </a:lnTo>
                <a:lnTo>
                  <a:pt x="6075954" y="6596463"/>
                </a:lnTo>
                <a:lnTo>
                  <a:pt x="6087624" y="6548237"/>
                </a:lnTo>
                <a:lnTo>
                  <a:pt x="6098907" y="6499862"/>
                </a:lnTo>
                <a:lnTo>
                  <a:pt x="6109804" y="6451338"/>
                </a:lnTo>
                <a:lnTo>
                  <a:pt x="6120311" y="6402669"/>
                </a:lnTo>
                <a:lnTo>
                  <a:pt x="6130427" y="6353855"/>
                </a:lnTo>
                <a:lnTo>
                  <a:pt x="6140151" y="6304899"/>
                </a:lnTo>
                <a:lnTo>
                  <a:pt x="6149480" y="6255802"/>
                </a:lnTo>
                <a:lnTo>
                  <a:pt x="6158412" y="6206566"/>
                </a:lnTo>
                <a:lnTo>
                  <a:pt x="6166947" y="6157192"/>
                </a:lnTo>
                <a:lnTo>
                  <a:pt x="6175083" y="6107682"/>
                </a:lnTo>
                <a:lnTo>
                  <a:pt x="6182817" y="6058039"/>
                </a:lnTo>
                <a:lnTo>
                  <a:pt x="6190148" y="6008263"/>
                </a:lnTo>
                <a:lnTo>
                  <a:pt x="6197074" y="5958357"/>
                </a:lnTo>
                <a:lnTo>
                  <a:pt x="6203594" y="5908322"/>
                </a:lnTo>
                <a:lnTo>
                  <a:pt x="6209706" y="5858159"/>
                </a:lnTo>
                <a:lnTo>
                  <a:pt x="6215407" y="5807872"/>
                </a:lnTo>
                <a:lnTo>
                  <a:pt x="6220698" y="5757460"/>
                </a:lnTo>
                <a:lnTo>
                  <a:pt x="6225574" y="5706927"/>
                </a:lnTo>
                <a:lnTo>
                  <a:pt x="6230036" y="5656273"/>
                </a:lnTo>
                <a:lnTo>
                  <a:pt x="6234081" y="5605501"/>
                </a:lnTo>
                <a:lnTo>
                  <a:pt x="6237708" y="5554612"/>
                </a:lnTo>
                <a:lnTo>
                  <a:pt x="6240914" y="5503608"/>
                </a:lnTo>
                <a:lnTo>
                  <a:pt x="6243698" y="5452490"/>
                </a:lnTo>
                <a:lnTo>
                  <a:pt x="6246059" y="5401261"/>
                </a:lnTo>
                <a:lnTo>
                  <a:pt x="6247994" y="5349922"/>
                </a:lnTo>
                <a:lnTo>
                  <a:pt x="6249502" y="5298474"/>
                </a:lnTo>
                <a:lnTo>
                  <a:pt x="6250582" y="5246920"/>
                </a:lnTo>
                <a:lnTo>
                  <a:pt x="6251231" y="5195261"/>
                </a:lnTo>
                <a:lnTo>
                  <a:pt x="6251448" y="5143500"/>
                </a:lnTo>
                <a:lnTo>
                  <a:pt x="6251231" y="5091738"/>
                </a:lnTo>
                <a:lnTo>
                  <a:pt x="6250582" y="5040079"/>
                </a:lnTo>
                <a:lnTo>
                  <a:pt x="6249502" y="4988525"/>
                </a:lnTo>
                <a:lnTo>
                  <a:pt x="6247994" y="4937077"/>
                </a:lnTo>
                <a:lnTo>
                  <a:pt x="6246059" y="4885738"/>
                </a:lnTo>
                <a:lnTo>
                  <a:pt x="6243698" y="4834509"/>
                </a:lnTo>
                <a:lnTo>
                  <a:pt x="6240914" y="4783392"/>
                </a:lnTo>
                <a:lnTo>
                  <a:pt x="6237708" y="4732388"/>
                </a:lnTo>
                <a:lnTo>
                  <a:pt x="6234081" y="4681499"/>
                </a:lnTo>
                <a:lnTo>
                  <a:pt x="6230036" y="4630726"/>
                </a:lnTo>
                <a:lnTo>
                  <a:pt x="6225574" y="4580073"/>
                </a:lnTo>
                <a:lnTo>
                  <a:pt x="6220698" y="4529540"/>
                </a:lnTo>
                <a:lnTo>
                  <a:pt x="6215407" y="4479128"/>
                </a:lnTo>
                <a:lnTo>
                  <a:pt x="6209706" y="4428841"/>
                </a:lnTo>
                <a:lnTo>
                  <a:pt x="6203594" y="4378678"/>
                </a:lnTo>
                <a:lnTo>
                  <a:pt x="6197074" y="4328643"/>
                </a:lnTo>
                <a:lnTo>
                  <a:pt x="6190148" y="4278737"/>
                </a:lnTo>
                <a:lnTo>
                  <a:pt x="6182817" y="4228962"/>
                </a:lnTo>
                <a:lnTo>
                  <a:pt x="6175083" y="4179318"/>
                </a:lnTo>
                <a:lnTo>
                  <a:pt x="6166947" y="4129809"/>
                </a:lnTo>
                <a:lnTo>
                  <a:pt x="6158412" y="4080435"/>
                </a:lnTo>
                <a:lnTo>
                  <a:pt x="6149480" y="4031199"/>
                </a:lnTo>
                <a:lnTo>
                  <a:pt x="6140151" y="3982102"/>
                </a:lnTo>
                <a:lnTo>
                  <a:pt x="6130427" y="3933146"/>
                </a:lnTo>
                <a:lnTo>
                  <a:pt x="6120311" y="3884333"/>
                </a:lnTo>
                <a:lnTo>
                  <a:pt x="6109804" y="3835663"/>
                </a:lnTo>
                <a:lnTo>
                  <a:pt x="6098907" y="3787140"/>
                </a:lnTo>
                <a:lnTo>
                  <a:pt x="6087624" y="3738765"/>
                </a:lnTo>
                <a:lnTo>
                  <a:pt x="6075954" y="3690539"/>
                </a:lnTo>
                <a:lnTo>
                  <a:pt x="6063900" y="3642464"/>
                </a:lnTo>
                <a:lnTo>
                  <a:pt x="6051463" y="3594542"/>
                </a:lnTo>
                <a:lnTo>
                  <a:pt x="6038646" y="3546775"/>
                </a:lnTo>
                <a:lnTo>
                  <a:pt x="6025450" y="3499164"/>
                </a:lnTo>
                <a:lnTo>
                  <a:pt x="6011877" y="3451711"/>
                </a:lnTo>
                <a:lnTo>
                  <a:pt x="5997928" y="3404418"/>
                </a:lnTo>
                <a:lnTo>
                  <a:pt x="5983606" y="3357286"/>
                </a:lnTo>
                <a:lnTo>
                  <a:pt x="5968911" y="3310318"/>
                </a:lnTo>
                <a:lnTo>
                  <a:pt x="5953846" y="3263514"/>
                </a:lnTo>
                <a:lnTo>
                  <a:pt x="5938412" y="3216877"/>
                </a:lnTo>
                <a:lnTo>
                  <a:pt x="5922612" y="3170409"/>
                </a:lnTo>
                <a:lnTo>
                  <a:pt x="5906446" y="3124110"/>
                </a:lnTo>
                <a:lnTo>
                  <a:pt x="5889916" y="3077984"/>
                </a:lnTo>
                <a:lnTo>
                  <a:pt x="5873025" y="3032030"/>
                </a:lnTo>
                <a:lnTo>
                  <a:pt x="5855774" y="2986253"/>
                </a:lnTo>
                <a:lnTo>
                  <a:pt x="5838164" y="2940651"/>
                </a:lnTo>
                <a:lnTo>
                  <a:pt x="5820198" y="2895229"/>
                </a:lnTo>
                <a:lnTo>
                  <a:pt x="5801877" y="2849987"/>
                </a:lnTo>
                <a:lnTo>
                  <a:pt x="5783203" y="2804927"/>
                </a:lnTo>
                <a:lnTo>
                  <a:pt x="5764177" y="2760051"/>
                </a:lnTo>
                <a:lnTo>
                  <a:pt x="5744801" y="2715360"/>
                </a:lnTo>
                <a:lnTo>
                  <a:pt x="5725078" y="2670857"/>
                </a:lnTo>
                <a:lnTo>
                  <a:pt x="5705008" y="2626543"/>
                </a:lnTo>
                <a:lnTo>
                  <a:pt x="5684593" y="2582419"/>
                </a:lnTo>
                <a:lnTo>
                  <a:pt x="5663836" y="2538488"/>
                </a:lnTo>
                <a:lnTo>
                  <a:pt x="5642737" y="2494750"/>
                </a:lnTo>
                <a:lnTo>
                  <a:pt x="5621299" y="2451209"/>
                </a:lnTo>
                <a:lnTo>
                  <a:pt x="5599524" y="2407865"/>
                </a:lnTo>
                <a:lnTo>
                  <a:pt x="5577412" y="2364720"/>
                </a:lnTo>
                <a:lnTo>
                  <a:pt x="5554966" y="2321777"/>
                </a:lnTo>
                <a:lnTo>
                  <a:pt x="5532187" y="2279036"/>
                </a:lnTo>
                <a:lnTo>
                  <a:pt x="5509078" y="2236499"/>
                </a:lnTo>
                <a:lnTo>
                  <a:pt x="5485639" y="2194169"/>
                </a:lnTo>
                <a:lnTo>
                  <a:pt x="5461873" y="2152046"/>
                </a:lnTo>
                <a:lnTo>
                  <a:pt x="5437781" y="2110133"/>
                </a:lnTo>
                <a:lnTo>
                  <a:pt x="5413366" y="2068432"/>
                </a:lnTo>
                <a:lnTo>
                  <a:pt x="5388628" y="2026943"/>
                </a:lnTo>
                <a:lnTo>
                  <a:pt x="5363569" y="1985669"/>
                </a:lnTo>
                <a:lnTo>
                  <a:pt x="5338192" y="1944611"/>
                </a:lnTo>
                <a:lnTo>
                  <a:pt x="5312497" y="1903772"/>
                </a:lnTo>
                <a:lnTo>
                  <a:pt x="5286488" y="1863152"/>
                </a:lnTo>
                <a:lnTo>
                  <a:pt x="5260164" y="1822754"/>
                </a:lnTo>
                <a:lnTo>
                  <a:pt x="5233529" y="1782580"/>
                </a:lnTo>
                <a:lnTo>
                  <a:pt x="5206583" y="1742630"/>
                </a:lnTo>
                <a:lnTo>
                  <a:pt x="5179329" y="1702907"/>
                </a:lnTo>
                <a:lnTo>
                  <a:pt x="5151768" y="1663412"/>
                </a:lnTo>
                <a:lnTo>
                  <a:pt x="5123902" y="1624148"/>
                </a:lnTo>
                <a:lnTo>
                  <a:pt x="5095732" y="1585116"/>
                </a:lnTo>
                <a:lnTo>
                  <a:pt x="5067261" y="1546317"/>
                </a:lnTo>
                <a:lnTo>
                  <a:pt x="5038490" y="1507753"/>
                </a:lnTo>
                <a:lnTo>
                  <a:pt x="5009421" y="1469427"/>
                </a:lnTo>
                <a:lnTo>
                  <a:pt x="4980055" y="1431339"/>
                </a:lnTo>
                <a:lnTo>
                  <a:pt x="4950395" y="1393492"/>
                </a:lnTo>
                <a:lnTo>
                  <a:pt x="4920441" y="1355887"/>
                </a:lnTo>
                <a:lnTo>
                  <a:pt x="4890196" y="1318525"/>
                </a:lnTo>
                <a:lnTo>
                  <a:pt x="4859662" y="1281410"/>
                </a:lnTo>
                <a:lnTo>
                  <a:pt x="4828839" y="1244542"/>
                </a:lnTo>
                <a:lnTo>
                  <a:pt x="4797731" y="1207922"/>
                </a:lnTo>
                <a:lnTo>
                  <a:pt x="4766338" y="1171554"/>
                </a:lnTo>
                <a:lnTo>
                  <a:pt x="4734662" y="1135438"/>
                </a:lnTo>
                <a:lnTo>
                  <a:pt x="4702705" y="1099576"/>
                </a:lnTo>
                <a:lnTo>
                  <a:pt x="4670469" y="1063971"/>
                </a:lnTo>
                <a:lnTo>
                  <a:pt x="4637956" y="1028622"/>
                </a:lnTo>
                <a:lnTo>
                  <a:pt x="4605166" y="993534"/>
                </a:lnTo>
                <a:lnTo>
                  <a:pt x="4572103" y="958706"/>
                </a:lnTo>
                <a:lnTo>
                  <a:pt x="4538766" y="924141"/>
                </a:lnTo>
                <a:lnTo>
                  <a:pt x="4505160" y="889840"/>
                </a:lnTo>
                <a:lnTo>
                  <a:pt x="4471284" y="855806"/>
                </a:lnTo>
                <a:lnTo>
                  <a:pt x="4437141" y="822040"/>
                </a:lnTo>
                <a:lnTo>
                  <a:pt x="4402732" y="788543"/>
                </a:lnTo>
                <a:lnTo>
                  <a:pt x="4368060" y="755318"/>
                </a:lnTo>
                <a:lnTo>
                  <a:pt x="4333125" y="722366"/>
                </a:lnTo>
                <a:lnTo>
                  <a:pt x="4297930" y="689689"/>
                </a:lnTo>
                <a:lnTo>
                  <a:pt x="4262476" y="657288"/>
                </a:lnTo>
                <a:lnTo>
                  <a:pt x="4226766" y="625165"/>
                </a:lnTo>
                <a:lnTo>
                  <a:pt x="4190800" y="593323"/>
                </a:lnTo>
                <a:lnTo>
                  <a:pt x="4154581" y="561762"/>
                </a:lnTo>
                <a:lnTo>
                  <a:pt x="4118109" y="530484"/>
                </a:lnTo>
                <a:lnTo>
                  <a:pt x="4081388" y="499492"/>
                </a:lnTo>
                <a:lnTo>
                  <a:pt x="4044418" y="468786"/>
                </a:lnTo>
                <a:lnTo>
                  <a:pt x="4007202" y="438369"/>
                </a:lnTo>
                <a:lnTo>
                  <a:pt x="3969741" y="408242"/>
                </a:lnTo>
                <a:lnTo>
                  <a:pt x="3932036" y="378407"/>
                </a:lnTo>
                <a:lnTo>
                  <a:pt x="3894090" y="348866"/>
                </a:lnTo>
                <a:lnTo>
                  <a:pt x="3855904" y="319621"/>
                </a:lnTo>
                <a:lnTo>
                  <a:pt x="3817481" y="290672"/>
                </a:lnTo>
                <a:lnTo>
                  <a:pt x="3778820" y="262022"/>
                </a:lnTo>
                <a:lnTo>
                  <a:pt x="3739926" y="233673"/>
                </a:lnTo>
                <a:lnTo>
                  <a:pt x="3700798" y="205626"/>
                </a:lnTo>
                <a:lnTo>
                  <a:pt x="3661439" y="177883"/>
                </a:lnTo>
                <a:lnTo>
                  <a:pt x="3621851" y="150446"/>
                </a:lnTo>
                <a:lnTo>
                  <a:pt x="3582035" y="123317"/>
                </a:lnTo>
                <a:lnTo>
                  <a:pt x="338962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09268" y="3550996"/>
            <a:ext cx="4149090" cy="284289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990"/>
              </a:spcBef>
            </a:pPr>
            <a:r>
              <a:rPr sz="6600" b="0" spc="-75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Pelaku </a:t>
            </a:r>
            <a:r>
              <a:rPr sz="6600" b="0" spc="-7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6600" b="0" spc="-8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Pengadaan </a:t>
            </a:r>
            <a:r>
              <a:rPr sz="6600" b="0" spc="-75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6600" b="0" spc="-14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Yang</a:t>
            </a:r>
            <a:r>
              <a:rPr sz="6600" b="0" spc="-20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 </a:t>
            </a:r>
            <a:r>
              <a:rPr sz="6600" b="0" spc="-55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terlibat</a:t>
            </a:r>
            <a:endParaRPr sz="660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388084" y="6745223"/>
            <a:ext cx="3061970" cy="3063240"/>
          </a:xfrm>
          <a:custGeom>
            <a:avLst/>
            <a:gdLst/>
            <a:ahLst/>
            <a:cxnLst/>
            <a:rect l="l" t="t" r="r" b="b"/>
            <a:pathLst>
              <a:path w="3061969" h="3063240">
                <a:moveTo>
                  <a:pt x="0" y="3063240"/>
                </a:moveTo>
                <a:lnTo>
                  <a:pt x="48222" y="3062867"/>
                </a:lnTo>
                <a:lnTo>
                  <a:pt x="96265" y="3061754"/>
                </a:lnTo>
                <a:lnTo>
                  <a:pt x="144124" y="3059905"/>
                </a:lnTo>
                <a:lnTo>
                  <a:pt x="191791" y="3057327"/>
                </a:lnTo>
                <a:lnTo>
                  <a:pt x="239263" y="3054023"/>
                </a:lnTo>
                <a:lnTo>
                  <a:pt x="286533" y="3050001"/>
                </a:lnTo>
                <a:lnTo>
                  <a:pt x="333597" y="3045265"/>
                </a:lnTo>
                <a:lnTo>
                  <a:pt x="380448" y="3039820"/>
                </a:lnTo>
                <a:lnTo>
                  <a:pt x="427081" y="3033673"/>
                </a:lnTo>
                <a:lnTo>
                  <a:pt x="473491" y="3026829"/>
                </a:lnTo>
                <a:lnTo>
                  <a:pt x="519673" y="3019292"/>
                </a:lnTo>
                <a:lnTo>
                  <a:pt x="565620" y="3011069"/>
                </a:lnTo>
                <a:lnTo>
                  <a:pt x="611328" y="3002165"/>
                </a:lnTo>
                <a:lnTo>
                  <a:pt x="656791" y="2992586"/>
                </a:lnTo>
                <a:lnTo>
                  <a:pt x="702004" y="2982336"/>
                </a:lnTo>
                <a:lnTo>
                  <a:pt x="746960" y="2971422"/>
                </a:lnTo>
                <a:lnTo>
                  <a:pt x="791656" y="2959849"/>
                </a:lnTo>
                <a:lnTo>
                  <a:pt x="836084" y="2947622"/>
                </a:lnTo>
                <a:lnTo>
                  <a:pt x="880241" y="2934746"/>
                </a:lnTo>
                <a:lnTo>
                  <a:pt x="924119" y="2921228"/>
                </a:lnTo>
                <a:lnTo>
                  <a:pt x="967715" y="2907072"/>
                </a:lnTo>
                <a:lnTo>
                  <a:pt x="1011022" y="2892284"/>
                </a:lnTo>
                <a:lnTo>
                  <a:pt x="1054035" y="2876870"/>
                </a:lnTo>
                <a:lnTo>
                  <a:pt x="1096749" y="2860835"/>
                </a:lnTo>
                <a:lnTo>
                  <a:pt x="1139158" y="2844184"/>
                </a:lnTo>
                <a:lnTo>
                  <a:pt x="1181256" y="2826923"/>
                </a:lnTo>
                <a:lnTo>
                  <a:pt x="1223039" y="2809057"/>
                </a:lnTo>
                <a:lnTo>
                  <a:pt x="1264500" y="2790592"/>
                </a:lnTo>
                <a:lnTo>
                  <a:pt x="1305635" y="2771533"/>
                </a:lnTo>
                <a:lnTo>
                  <a:pt x="1346438" y="2751886"/>
                </a:lnTo>
                <a:lnTo>
                  <a:pt x="1386903" y="2731656"/>
                </a:lnTo>
                <a:lnTo>
                  <a:pt x="1427025" y="2710848"/>
                </a:lnTo>
                <a:lnTo>
                  <a:pt x="1466799" y="2689468"/>
                </a:lnTo>
                <a:lnTo>
                  <a:pt x="1506219" y="2667522"/>
                </a:lnTo>
                <a:lnTo>
                  <a:pt x="1545279" y="2645014"/>
                </a:lnTo>
                <a:lnTo>
                  <a:pt x="1583975" y="2621951"/>
                </a:lnTo>
                <a:lnTo>
                  <a:pt x="1622300" y="2598338"/>
                </a:lnTo>
                <a:lnTo>
                  <a:pt x="1660250" y="2574180"/>
                </a:lnTo>
                <a:lnTo>
                  <a:pt x="1697818" y="2549482"/>
                </a:lnTo>
                <a:lnTo>
                  <a:pt x="1735000" y="2524251"/>
                </a:lnTo>
                <a:lnTo>
                  <a:pt x="1771790" y="2498491"/>
                </a:lnTo>
                <a:lnTo>
                  <a:pt x="1808183" y="2472208"/>
                </a:lnTo>
                <a:lnTo>
                  <a:pt x="1844172" y="2445407"/>
                </a:lnTo>
                <a:lnTo>
                  <a:pt x="1879754" y="2418095"/>
                </a:lnTo>
                <a:lnTo>
                  <a:pt x="1914921" y="2390276"/>
                </a:lnTo>
                <a:lnTo>
                  <a:pt x="1949669" y="2361955"/>
                </a:lnTo>
                <a:lnTo>
                  <a:pt x="1983993" y="2333139"/>
                </a:lnTo>
                <a:lnTo>
                  <a:pt x="2017886" y="2303833"/>
                </a:lnTo>
                <a:lnTo>
                  <a:pt x="2051344" y="2274041"/>
                </a:lnTo>
                <a:lnTo>
                  <a:pt x="2084360" y="2243771"/>
                </a:lnTo>
                <a:lnTo>
                  <a:pt x="2116931" y="2213026"/>
                </a:lnTo>
                <a:lnTo>
                  <a:pt x="2149049" y="2181813"/>
                </a:lnTo>
                <a:lnTo>
                  <a:pt x="2180710" y="2150136"/>
                </a:lnTo>
                <a:lnTo>
                  <a:pt x="2211908" y="2118003"/>
                </a:lnTo>
                <a:lnTo>
                  <a:pt x="2242637" y="2085416"/>
                </a:lnTo>
                <a:lnTo>
                  <a:pt x="2272894" y="2052384"/>
                </a:lnTo>
                <a:lnTo>
                  <a:pt x="2302670" y="2018910"/>
                </a:lnTo>
                <a:lnTo>
                  <a:pt x="2331963" y="1985000"/>
                </a:lnTo>
                <a:lnTo>
                  <a:pt x="2360765" y="1950659"/>
                </a:lnTo>
                <a:lnTo>
                  <a:pt x="2389072" y="1915894"/>
                </a:lnTo>
                <a:lnTo>
                  <a:pt x="2416877" y="1880709"/>
                </a:lnTo>
                <a:lnTo>
                  <a:pt x="2444177" y="1845111"/>
                </a:lnTo>
                <a:lnTo>
                  <a:pt x="2470964" y="1809103"/>
                </a:lnTo>
                <a:lnTo>
                  <a:pt x="2497235" y="1772693"/>
                </a:lnTo>
                <a:lnTo>
                  <a:pt x="2522982" y="1735885"/>
                </a:lnTo>
                <a:lnTo>
                  <a:pt x="2548201" y="1698684"/>
                </a:lnTo>
                <a:lnTo>
                  <a:pt x="2572887" y="1661097"/>
                </a:lnTo>
                <a:lnTo>
                  <a:pt x="2597034" y="1623129"/>
                </a:lnTo>
                <a:lnTo>
                  <a:pt x="2620636" y="1584784"/>
                </a:lnTo>
                <a:lnTo>
                  <a:pt x="2643688" y="1546069"/>
                </a:lnTo>
                <a:lnTo>
                  <a:pt x="2666185" y="1506989"/>
                </a:lnTo>
                <a:lnTo>
                  <a:pt x="2688121" y="1467550"/>
                </a:lnTo>
                <a:lnTo>
                  <a:pt x="2709490" y="1427756"/>
                </a:lnTo>
                <a:lnTo>
                  <a:pt x="2730288" y="1387614"/>
                </a:lnTo>
                <a:lnTo>
                  <a:pt x="2750508" y="1347129"/>
                </a:lnTo>
                <a:lnTo>
                  <a:pt x="2770146" y="1306306"/>
                </a:lnTo>
                <a:lnTo>
                  <a:pt x="2789196" y="1265150"/>
                </a:lnTo>
                <a:lnTo>
                  <a:pt x="2807653" y="1223668"/>
                </a:lnTo>
                <a:lnTo>
                  <a:pt x="2825510" y="1181864"/>
                </a:lnTo>
                <a:lnTo>
                  <a:pt x="2842763" y="1139744"/>
                </a:lnTo>
                <a:lnTo>
                  <a:pt x="2859406" y="1097314"/>
                </a:lnTo>
                <a:lnTo>
                  <a:pt x="2875434" y="1054579"/>
                </a:lnTo>
                <a:lnTo>
                  <a:pt x="2890841" y="1011544"/>
                </a:lnTo>
                <a:lnTo>
                  <a:pt x="2905621" y="968215"/>
                </a:lnTo>
                <a:lnTo>
                  <a:pt x="2919770" y="924597"/>
                </a:lnTo>
                <a:lnTo>
                  <a:pt x="2933282" y="880696"/>
                </a:lnTo>
                <a:lnTo>
                  <a:pt x="2946152" y="836517"/>
                </a:lnTo>
                <a:lnTo>
                  <a:pt x="2958373" y="792066"/>
                </a:lnTo>
                <a:lnTo>
                  <a:pt x="2969941" y="747348"/>
                </a:lnTo>
                <a:lnTo>
                  <a:pt x="2980850" y="702368"/>
                </a:lnTo>
                <a:lnTo>
                  <a:pt x="2991095" y="657132"/>
                </a:lnTo>
                <a:lnTo>
                  <a:pt x="3000670" y="611646"/>
                </a:lnTo>
                <a:lnTo>
                  <a:pt x="3009570" y="565914"/>
                </a:lnTo>
                <a:lnTo>
                  <a:pt x="3017789" y="519943"/>
                </a:lnTo>
                <a:lnTo>
                  <a:pt x="3025322" y="473738"/>
                </a:lnTo>
                <a:lnTo>
                  <a:pt x="3032163" y="427304"/>
                </a:lnTo>
                <a:lnTo>
                  <a:pt x="3038307" y="380646"/>
                </a:lnTo>
                <a:lnTo>
                  <a:pt x="3043749" y="333771"/>
                </a:lnTo>
                <a:lnTo>
                  <a:pt x="3048483" y="286683"/>
                </a:lnTo>
                <a:lnTo>
                  <a:pt x="3052504" y="239388"/>
                </a:lnTo>
                <a:lnTo>
                  <a:pt x="3055805" y="191892"/>
                </a:lnTo>
                <a:lnTo>
                  <a:pt x="3058383" y="144199"/>
                </a:lnTo>
                <a:lnTo>
                  <a:pt x="3060231" y="96316"/>
                </a:lnTo>
                <a:lnTo>
                  <a:pt x="3061343" y="48248"/>
                </a:lnTo>
                <a:lnTo>
                  <a:pt x="3061715" y="0"/>
                </a:lnTo>
              </a:path>
            </a:pathLst>
          </a:custGeom>
          <a:ln w="128016">
            <a:solidFill>
              <a:srgbClr val="FFC000"/>
            </a:solidFill>
            <a:prstDash val="lgDash"/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750811" y="3021325"/>
            <a:ext cx="8193405" cy="3857625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927100" indent="-915035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4200" spc="-5" dirty="0">
                <a:latin typeface="Calibri" panose="020F0502020204030204"/>
                <a:cs typeface="Calibri" panose="020F0502020204030204"/>
              </a:rPr>
              <a:t>Pimpinan</a:t>
            </a:r>
            <a:r>
              <a:rPr sz="42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dirty="0">
                <a:latin typeface="Calibri" panose="020F0502020204030204"/>
                <a:cs typeface="Calibri" panose="020F0502020204030204"/>
              </a:rPr>
              <a:t>Unit</a:t>
            </a:r>
            <a:endParaRPr sz="4200">
              <a:latin typeface="Calibri" panose="020F0502020204030204"/>
              <a:cs typeface="Calibri" panose="020F0502020204030204"/>
            </a:endParaRPr>
          </a:p>
          <a:p>
            <a:pPr marL="927100" indent="-915035">
              <a:lnSpc>
                <a:spcPct val="100000"/>
              </a:lnSpc>
              <a:spcBef>
                <a:spcPts val="98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4200" spc="-10" dirty="0">
                <a:latin typeface="Calibri" panose="020F0502020204030204"/>
                <a:cs typeface="Calibri" panose="020F0502020204030204"/>
              </a:rPr>
              <a:t>PPP</a:t>
            </a:r>
            <a:r>
              <a:rPr sz="4200" spc="-5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spc="-20" dirty="0">
                <a:latin typeface="Calibri" panose="020F0502020204030204"/>
                <a:cs typeface="Calibri" panose="020F0502020204030204"/>
              </a:rPr>
              <a:t>(Pejabat</a:t>
            </a:r>
            <a:r>
              <a:rPr sz="4200" spc="20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spc="-25" dirty="0">
                <a:latin typeface="Calibri" panose="020F0502020204030204"/>
                <a:cs typeface="Calibri" panose="020F0502020204030204"/>
              </a:rPr>
              <a:t>Pembuat</a:t>
            </a:r>
            <a:r>
              <a:rPr sz="4200" spc="10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spc="-10" dirty="0">
                <a:latin typeface="Calibri" panose="020F0502020204030204"/>
                <a:cs typeface="Calibri" panose="020F0502020204030204"/>
              </a:rPr>
              <a:t>Perjanjian)</a:t>
            </a:r>
            <a:endParaRPr sz="4200">
              <a:latin typeface="Calibri" panose="020F0502020204030204"/>
              <a:cs typeface="Calibri" panose="020F0502020204030204"/>
            </a:endParaRPr>
          </a:p>
          <a:p>
            <a:pPr marL="927100" indent="-915035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4200" spc="-10" dirty="0">
                <a:latin typeface="Calibri" panose="020F0502020204030204"/>
                <a:cs typeface="Calibri" panose="020F0502020204030204"/>
              </a:rPr>
              <a:t>PP</a:t>
            </a:r>
            <a:r>
              <a:rPr sz="4200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spc="-30" dirty="0">
                <a:latin typeface="Calibri" panose="020F0502020204030204"/>
                <a:cs typeface="Calibri" panose="020F0502020204030204"/>
              </a:rPr>
              <a:t>(Petugas</a:t>
            </a:r>
            <a:r>
              <a:rPr sz="42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spc="-20" dirty="0">
                <a:latin typeface="Calibri" panose="020F0502020204030204"/>
                <a:cs typeface="Calibri" panose="020F0502020204030204"/>
              </a:rPr>
              <a:t>Pengadaan)</a:t>
            </a:r>
            <a:endParaRPr sz="4200">
              <a:latin typeface="Calibri" panose="020F0502020204030204"/>
              <a:cs typeface="Calibri" panose="020F0502020204030204"/>
            </a:endParaRPr>
          </a:p>
          <a:p>
            <a:pPr marL="927100" indent="-915035">
              <a:lnSpc>
                <a:spcPct val="100000"/>
              </a:lnSpc>
              <a:spcBef>
                <a:spcPts val="98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4200" spc="-35" dirty="0">
                <a:latin typeface="Calibri" panose="020F0502020204030204"/>
                <a:cs typeface="Calibri" panose="020F0502020204030204"/>
              </a:rPr>
              <a:t>Petugas</a:t>
            </a:r>
            <a:r>
              <a:rPr sz="4200" spc="15" dirty="0">
                <a:latin typeface="Calibri" panose="020F0502020204030204"/>
                <a:cs typeface="Calibri" panose="020F0502020204030204"/>
              </a:rPr>
              <a:t> </a:t>
            </a:r>
            <a:r>
              <a:rPr sz="4200" spc="-15" dirty="0">
                <a:latin typeface="Calibri" panose="020F0502020204030204"/>
                <a:cs typeface="Calibri" panose="020F0502020204030204"/>
              </a:rPr>
              <a:t>Pembelian</a:t>
            </a:r>
            <a:endParaRPr sz="4200">
              <a:latin typeface="Calibri" panose="020F0502020204030204"/>
              <a:cs typeface="Calibri" panose="020F0502020204030204"/>
            </a:endParaRPr>
          </a:p>
          <a:p>
            <a:pPr marL="927100" indent="-915035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4200" spc="-20" dirty="0">
                <a:latin typeface="Calibri" panose="020F0502020204030204"/>
                <a:cs typeface="Calibri" panose="020F0502020204030204"/>
              </a:rPr>
              <a:t>Sekretariat</a:t>
            </a:r>
            <a:endParaRPr sz="42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2454128" y="0"/>
            <a:ext cx="5833872" cy="256971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1595" cy="262166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0037064"/>
            <a:ext cx="18288000" cy="250190"/>
            <a:chOff x="0" y="10037064"/>
            <a:chExt cx="18288000" cy="250190"/>
          </a:xfrm>
        </p:grpSpPr>
        <p:sp>
          <p:nvSpPr>
            <p:cNvPr id="5" name="object 5"/>
            <p:cNvSpPr/>
            <p:nvPr/>
          </p:nvSpPr>
          <p:spPr>
            <a:xfrm>
              <a:off x="0" y="10037064"/>
              <a:ext cx="18288000" cy="250190"/>
            </a:xfrm>
            <a:custGeom>
              <a:avLst/>
              <a:gdLst/>
              <a:ahLst/>
              <a:cxnLst/>
              <a:rect l="l" t="t" r="r" b="b"/>
              <a:pathLst>
                <a:path w="18288000" h="250190">
                  <a:moveTo>
                    <a:pt x="18287999" y="0"/>
                  </a:moveTo>
                  <a:lnTo>
                    <a:pt x="0" y="0"/>
                  </a:lnTo>
                  <a:lnTo>
                    <a:pt x="0" y="249933"/>
                  </a:lnTo>
                  <a:lnTo>
                    <a:pt x="18287999" y="249933"/>
                  </a:lnTo>
                  <a:lnTo>
                    <a:pt x="18287999" y="0"/>
                  </a:lnTo>
                  <a:close/>
                </a:path>
              </a:pathLst>
            </a:custGeom>
            <a:solidFill>
              <a:srgbClr val="002E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958324" y="10037064"/>
              <a:ext cx="14371955" cy="250190"/>
            </a:xfrm>
            <a:custGeom>
              <a:avLst/>
              <a:gdLst/>
              <a:ahLst/>
              <a:cxnLst/>
              <a:rect l="l" t="t" r="r" b="b"/>
              <a:pathLst>
                <a:path w="14371955" h="250190">
                  <a:moveTo>
                    <a:pt x="14023990" y="0"/>
                  </a:moveTo>
                  <a:lnTo>
                    <a:pt x="347360" y="0"/>
                  </a:lnTo>
                  <a:lnTo>
                    <a:pt x="301296" y="2861"/>
                  </a:lnTo>
                  <a:lnTo>
                    <a:pt x="256942" y="11217"/>
                  </a:lnTo>
                  <a:lnTo>
                    <a:pt x="214641" y="24722"/>
                  </a:lnTo>
                  <a:lnTo>
                    <a:pt x="174738" y="43032"/>
                  </a:lnTo>
                  <a:lnTo>
                    <a:pt x="137576" y="65804"/>
                  </a:lnTo>
                  <a:lnTo>
                    <a:pt x="103499" y="92693"/>
                  </a:lnTo>
                  <a:lnTo>
                    <a:pt x="72850" y="123355"/>
                  </a:lnTo>
                  <a:lnTo>
                    <a:pt x="45973" y="157446"/>
                  </a:lnTo>
                  <a:lnTo>
                    <a:pt x="23212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14371350" y="249933"/>
                  </a:lnTo>
                  <a:lnTo>
                    <a:pt x="14348137" y="194621"/>
                  </a:lnTo>
                  <a:lnTo>
                    <a:pt x="14325376" y="157446"/>
                  </a:lnTo>
                  <a:lnTo>
                    <a:pt x="14298500" y="123355"/>
                  </a:lnTo>
                  <a:lnTo>
                    <a:pt x="14267851" y="92693"/>
                  </a:lnTo>
                  <a:lnTo>
                    <a:pt x="14233774" y="65804"/>
                  </a:lnTo>
                  <a:lnTo>
                    <a:pt x="14196612" y="43032"/>
                  </a:lnTo>
                  <a:lnTo>
                    <a:pt x="14156708" y="24722"/>
                  </a:lnTo>
                  <a:lnTo>
                    <a:pt x="14114408" y="11217"/>
                  </a:lnTo>
                  <a:lnTo>
                    <a:pt x="14070054" y="2861"/>
                  </a:lnTo>
                  <a:lnTo>
                    <a:pt x="14023990" y="0"/>
                  </a:lnTo>
                  <a:close/>
                </a:path>
              </a:pathLst>
            </a:custGeom>
            <a:solidFill>
              <a:srgbClr val="0195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87579" y="10037064"/>
              <a:ext cx="9512935" cy="250190"/>
            </a:xfrm>
            <a:custGeom>
              <a:avLst/>
              <a:gdLst/>
              <a:ahLst/>
              <a:cxnLst/>
              <a:rect l="l" t="t" r="r" b="b"/>
              <a:pathLst>
                <a:path w="9512935" h="250190">
                  <a:moveTo>
                    <a:pt x="9165606" y="0"/>
                  </a:moveTo>
                  <a:lnTo>
                    <a:pt x="347234" y="0"/>
                  </a:lnTo>
                  <a:lnTo>
                    <a:pt x="301197" y="2861"/>
                  </a:lnTo>
                  <a:lnTo>
                    <a:pt x="256866" y="11217"/>
                  </a:lnTo>
                  <a:lnTo>
                    <a:pt x="214585" y="24722"/>
                  </a:lnTo>
                  <a:lnTo>
                    <a:pt x="174697" y="43032"/>
                  </a:lnTo>
                  <a:lnTo>
                    <a:pt x="137548" y="65804"/>
                  </a:lnTo>
                  <a:lnTo>
                    <a:pt x="103480" y="92693"/>
                  </a:lnTo>
                  <a:lnTo>
                    <a:pt x="72838" y="123355"/>
                  </a:lnTo>
                  <a:lnTo>
                    <a:pt x="45967" y="157446"/>
                  </a:lnTo>
                  <a:lnTo>
                    <a:pt x="23210" y="194621"/>
                  </a:lnTo>
                  <a:lnTo>
                    <a:pt x="4911" y="234536"/>
                  </a:lnTo>
                  <a:lnTo>
                    <a:pt x="0" y="249933"/>
                  </a:lnTo>
                  <a:lnTo>
                    <a:pt x="9512840" y="249933"/>
                  </a:lnTo>
                  <a:lnTo>
                    <a:pt x="9489630" y="194621"/>
                  </a:lnTo>
                  <a:lnTo>
                    <a:pt x="9466873" y="157446"/>
                  </a:lnTo>
                  <a:lnTo>
                    <a:pt x="9440001" y="123355"/>
                  </a:lnTo>
                  <a:lnTo>
                    <a:pt x="9409360" y="92693"/>
                  </a:lnTo>
                  <a:lnTo>
                    <a:pt x="9375292" y="65804"/>
                  </a:lnTo>
                  <a:lnTo>
                    <a:pt x="9338143" y="43032"/>
                  </a:lnTo>
                  <a:lnTo>
                    <a:pt x="9298255" y="24722"/>
                  </a:lnTo>
                  <a:lnTo>
                    <a:pt x="9255974" y="11217"/>
                  </a:lnTo>
                  <a:lnTo>
                    <a:pt x="9211643" y="2861"/>
                  </a:lnTo>
                  <a:lnTo>
                    <a:pt x="9165606" y="0"/>
                  </a:lnTo>
                  <a:close/>
                </a:path>
              </a:pathLst>
            </a:custGeom>
            <a:solidFill>
              <a:srgbClr val="FFBB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2307335" y="3788664"/>
            <a:ext cx="1183005" cy="1183005"/>
            <a:chOff x="2307335" y="3788664"/>
            <a:chExt cx="1183005" cy="11830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7335" y="3788664"/>
              <a:ext cx="1182624" cy="11826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0487" y="3858768"/>
              <a:ext cx="1039367" cy="10424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0423" y="4120896"/>
              <a:ext cx="606551" cy="53340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879338" y="823086"/>
            <a:ext cx="653351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135" dirty="0">
                <a:latin typeface="Arial" panose="020B0604020202020204"/>
                <a:cs typeface="Arial" panose="020B0604020202020204"/>
              </a:rPr>
              <a:t>APLIKA</a:t>
            </a:r>
            <a:r>
              <a:rPr sz="4400" spc="-135" dirty="0">
                <a:latin typeface="Arial" panose="020B0604020202020204"/>
                <a:cs typeface="Arial" panose="020B0604020202020204"/>
              </a:rPr>
              <a:t>S</a:t>
            </a:r>
            <a:r>
              <a:rPr sz="4400" spc="70" dirty="0">
                <a:latin typeface="Arial" panose="020B0604020202020204"/>
                <a:cs typeface="Arial" panose="020B0604020202020204"/>
              </a:rPr>
              <a:t>I</a:t>
            </a:r>
            <a:r>
              <a:rPr sz="4400" spc="-295" dirty="0">
                <a:latin typeface="Arial" panose="020B0604020202020204"/>
                <a:cs typeface="Arial" panose="020B0604020202020204"/>
              </a:rPr>
              <a:t> </a:t>
            </a:r>
            <a:r>
              <a:rPr sz="4400" spc="-225" dirty="0">
                <a:latin typeface="Arial" panose="020B0604020202020204"/>
                <a:cs typeface="Arial" panose="020B0604020202020204"/>
              </a:rPr>
              <a:t>S</a:t>
            </a:r>
            <a:r>
              <a:rPr sz="4400" spc="-130" dirty="0">
                <a:latin typeface="Arial" panose="020B0604020202020204"/>
                <a:cs typeface="Arial" panose="020B0604020202020204"/>
              </a:rPr>
              <a:t>IPINTER</a:t>
            </a:r>
            <a:r>
              <a:rPr sz="4400" spc="-250" dirty="0">
                <a:latin typeface="Arial" panose="020B0604020202020204"/>
                <a:cs typeface="Arial" panose="020B0604020202020204"/>
              </a:rPr>
              <a:t> </a:t>
            </a:r>
            <a:r>
              <a:rPr sz="4400" spc="65" dirty="0">
                <a:latin typeface="Arial" panose="020B0604020202020204"/>
                <a:cs typeface="Arial" panose="020B0604020202020204"/>
              </a:rPr>
              <a:t>UGM</a:t>
            </a:r>
            <a:endParaRPr sz="4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4134" y="4161282"/>
            <a:ext cx="9857740" cy="1880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65" dirty="0">
                <a:latin typeface="Arial" panose="020B0604020202020204"/>
                <a:cs typeface="Arial" panose="020B0604020202020204"/>
              </a:rPr>
              <a:t>E-TENDER</a:t>
            </a:r>
            <a:endParaRPr sz="28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</a:pPr>
            <a:endParaRPr sz="39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3390"/>
              </a:spcBef>
            </a:pPr>
            <a:r>
              <a:rPr sz="2800" b="1" spc="-85" dirty="0">
                <a:latin typeface="Arial" panose="020B0604020202020204"/>
                <a:cs typeface="Arial" panose="020B0604020202020204"/>
              </a:rPr>
              <a:t>E</a:t>
            </a:r>
            <a:r>
              <a:rPr sz="2800" b="1" spc="-105" dirty="0">
                <a:latin typeface="Arial" panose="020B0604020202020204"/>
                <a:cs typeface="Arial" panose="020B0604020202020204"/>
              </a:rPr>
              <a:t>V</a:t>
            </a:r>
            <a:r>
              <a:rPr sz="2800" b="1" spc="-105" dirty="0">
                <a:latin typeface="Arial" panose="020B0604020202020204"/>
                <a:cs typeface="Arial" panose="020B0604020202020204"/>
              </a:rPr>
              <a:t>ENT</a:t>
            </a:r>
            <a:r>
              <a:rPr sz="2800" b="1" spc="-215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50" dirty="0">
                <a:latin typeface="Arial" panose="020B0604020202020204"/>
                <a:cs typeface="Arial" panose="020B0604020202020204"/>
              </a:rPr>
              <a:t>DAN</a:t>
            </a:r>
            <a:r>
              <a:rPr sz="2800" b="1" spc="-21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-60" dirty="0">
                <a:latin typeface="Arial" panose="020B0604020202020204"/>
                <a:cs typeface="Arial" panose="020B0604020202020204"/>
              </a:rPr>
              <a:t>K</a:t>
            </a:r>
            <a:r>
              <a:rPr sz="2800" b="1" spc="-20" dirty="0">
                <a:latin typeface="Arial" panose="020B0604020202020204"/>
                <a:cs typeface="Arial" panose="020B0604020202020204"/>
              </a:rPr>
              <a:t>ONS</a:t>
            </a:r>
            <a:r>
              <a:rPr sz="2800" b="1" spc="-30" dirty="0">
                <a:latin typeface="Arial" panose="020B0604020202020204"/>
                <a:cs typeface="Arial" panose="020B0604020202020204"/>
              </a:rPr>
              <a:t>U</a:t>
            </a:r>
            <a:r>
              <a:rPr sz="2800" b="1" spc="235" dirty="0">
                <a:latin typeface="Arial" panose="020B0604020202020204"/>
                <a:cs typeface="Arial" panose="020B0604020202020204"/>
              </a:rPr>
              <a:t>M</a:t>
            </a:r>
            <a:r>
              <a:rPr sz="2800" b="1" spc="-50" dirty="0">
                <a:latin typeface="Arial" panose="020B0604020202020204"/>
                <a:cs typeface="Arial" panose="020B0604020202020204"/>
              </a:rPr>
              <a:t>SI</a:t>
            </a:r>
            <a:r>
              <a:rPr sz="2800" b="1" spc="-21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50" dirty="0">
                <a:latin typeface="Arial" panose="020B0604020202020204"/>
                <a:cs typeface="Arial" panose="020B0604020202020204"/>
              </a:rPr>
              <a:t>DAN</a:t>
            </a:r>
            <a:r>
              <a:rPr sz="2800" b="1" spc="-225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120" dirty="0">
                <a:latin typeface="Arial" panose="020B0604020202020204"/>
                <a:cs typeface="Arial" panose="020B0604020202020204"/>
              </a:rPr>
              <a:t>MON</a:t>
            </a:r>
            <a:r>
              <a:rPr sz="2800" b="1" spc="45" dirty="0">
                <a:latin typeface="Arial" panose="020B0604020202020204"/>
                <a:cs typeface="Arial" panose="020B0604020202020204"/>
              </a:rPr>
              <a:t>I</a:t>
            </a:r>
            <a:r>
              <a:rPr sz="2800" b="1" spc="-50" dirty="0">
                <a:latin typeface="Arial" panose="020B0604020202020204"/>
                <a:cs typeface="Arial" panose="020B0604020202020204"/>
              </a:rPr>
              <a:t>TOR</a:t>
            </a:r>
            <a:r>
              <a:rPr sz="2800" b="1" spc="-15" dirty="0">
                <a:latin typeface="Arial" panose="020B0604020202020204"/>
                <a:cs typeface="Arial" panose="020B0604020202020204"/>
              </a:rPr>
              <a:t>I</a:t>
            </a:r>
            <a:r>
              <a:rPr sz="2800" b="1" spc="25" dirty="0">
                <a:latin typeface="Arial" panose="020B0604020202020204"/>
                <a:cs typeface="Arial" panose="020B0604020202020204"/>
              </a:rPr>
              <a:t>NG</a:t>
            </a:r>
            <a:r>
              <a:rPr sz="2800" b="1" spc="-25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-70" dirty="0">
                <a:latin typeface="Arial" panose="020B0604020202020204"/>
                <a:cs typeface="Arial" panose="020B0604020202020204"/>
              </a:rPr>
              <a:t>PE</a:t>
            </a:r>
            <a:r>
              <a:rPr sz="2800" b="1" spc="-100" dirty="0">
                <a:latin typeface="Arial" panose="020B0604020202020204"/>
                <a:cs typeface="Arial" panose="020B0604020202020204"/>
              </a:rPr>
              <a:t>M</a:t>
            </a:r>
            <a:r>
              <a:rPr sz="2800" b="1" spc="-40" dirty="0">
                <a:latin typeface="Arial" panose="020B0604020202020204"/>
                <a:cs typeface="Arial" panose="020B0604020202020204"/>
              </a:rPr>
              <a:t>BA</a:t>
            </a:r>
            <a:r>
              <a:rPr sz="2800" b="1" spc="-30" dirty="0">
                <a:latin typeface="Arial" panose="020B0604020202020204"/>
                <a:cs typeface="Arial" panose="020B0604020202020204"/>
              </a:rPr>
              <a:t>Y</a:t>
            </a:r>
            <a:r>
              <a:rPr sz="2800" b="1" spc="-35" dirty="0">
                <a:latin typeface="Arial" panose="020B0604020202020204"/>
                <a:cs typeface="Arial" panose="020B0604020202020204"/>
              </a:rPr>
              <a:t>AR</a:t>
            </a:r>
            <a:r>
              <a:rPr sz="2800" b="1" spc="-50" dirty="0">
                <a:latin typeface="Arial" panose="020B0604020202020204"/>
                <a:cs typeface="Arial" panose="020B0604020202020204"/>
              </a:rPr>
              <a:t>A</a:t>
            </a:r>
            <a:r>
              <a:rPr sz="2800" b="1" spc="85" dirty="0">
                <a:latin typeface="Arial" panose="020B0604020202020204"/>
                <a:cs typeface="Arial" panose="020B0604020202020204"/>
              </a:rPr>
              <a:t>N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307335" y="5236464"/>
            <a:ext cx="1183005" cy="1183005"/>
            <a:chOff x="2307335" y="5236464"/>
            <a:chExt cx="1183005" cy="118300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7335" y="5236464"/>
              <a:ext cx="1182624" cy="1182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0487" y="5306568"/>
              <a:ext cx="1039367" cy="10424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0423" y="5568696"/>
              <a:ext cx="606551" cy="53340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2307335" y="6754368"/>
            <a:ext cx="1183005" cy="1183005"/>
            <a:chOff x="2307335" y="6754368"/>
            <a:chExt cx="1183005" cy="118300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7335" y="6754368"/>
              <a:ext cx="1182624" cy="118262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0487" y="6824472"/>
              <a:ext cx="1039367" cy="10424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0423" y="7083552"/>
              <a:ext cx="606551" cy="53340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874134" y="7112000"/>
            <a:ext cx="86556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60" dirty="0">
                <a:latin typeface="Arial" panose="020B0604020202020204"/>
                <a:cs typeface="Arial" panose="020B0604020202020204"/>
              </a:rPr>
              <a:t>K</a:t>
            </a:r>
            <a:r>
              <a:rPr sz="2800" b="1" spc="-35" dirty="0">
                <a:latin typeface="Arial" panose="020B0604020202020204"/>
                <a:cs typeface="Arial" panose="020B0604020202020204"/>
              </a:rPr>
              <a:t>ONT</a:t>
            </a:r>
            <a:r>
              <a:rPr sz="2800" b="1" spc="-45" dirty="0">
                <a:latin typeface="Arial" panose="020B0604020202020204"/>
                <a:cs typeface="Arial" panose="020B0604020202020204"/>
              </a:rPr>
              <a:t>R</a:t>
            </a:r>
            <a:r>
              <a:rPr sz="2800" b="1" spc="-10" dirty="0">
                <a:latin typeface="Arial" panose="020B0604020202020204"/>
                <a:cs typeface="Arial" panose="020B0604020202020204"/>
              </a:rPr>
              <a:t>AK</a:t>
            </a:r>
            <a:r>
              <a:rPr sz="2800" b="1" spc="-245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70" dirty="0">
                <a:latin typeface="Arial" panose="020B0604020202020204"/>
                <a:cs typeface="Arial" panose="020B0604020202020204"/>
              </a:rPr>
              <a:t>J</a:t>
            </a:r>
            <a:r>
              <a:rPr sz="2800" b="1" spc="-20" dirty="0">
                <a:latin typeface="Arial" panose="020B0604020202020204"/>
                <a:cs typeface="Arial" panose="020B0604020202020204"/>
              </a:rPr>
              <a:t>ASA</a:t>
            </a:r>
            <a:r>
              <a:rPr sz="2800" b="1" spc="-24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-215" dirty="0">
                <a:latin typeface="Arial" panose="020B0604020202020204"/>
                <a:cs typeface="Arial" panose="020B0604020202020204"/>
              </a:rPr>
              <a:t>PE</a:t>
            </a:r>
            <a:r>
              <a:rPr sz="2800" b="1" spc="-250" dirty="0">
                <a:latin typeface="Arial" panose="020B0604020202020204"/>
                <a:cs typeface="Arial" panose="020B0604020202020204"/>
              </a:rPr>
              <a:t>R</a:t>
            </a:r>
            <a:r>
              <a:rPr sz="2800" b="1" spc="-165" dirty="0">
                <a:latin typeface="Arial" panose="020B0604020202020204"/>
                <a:cs typeface="Arial" panose="020B0604020202020204"/>
              </a:rPr>
              <a:t>SEO</a:t>
            </a:r>
            <a:r>
              <a:rPr sz="2800" b="1" spc="-185" dirty="0">
                <a:latin typeface="Arial" panose="020B0604020202020204"/>
                <a:cs typeface="Arial" panose="020B0604020202020204"/>
              </a:rPr>
              <a:t>R</a:t>
            </a:r>
            <a:r>
              <a:rPr sz="2800" b="1" spc="30" dirty="0">
                <a:latin typeface="Arial" panose="020B0604020202020204"/>
                <a:cs typeface="Arial" panose="020B0604020202020204"/>
              </a:rPr>
              <a:t>AN</a:t>
            </a:r>
            <a:r>
              <a:rPr sz="2800" b="1" spc="20" dirty="0">
                <a:latin typeface="Arial" panose="020B0604020202020204"/>
                <a:cs typeface="Arial" panose="020B0604020202020204"/>
              </a:rPr>
              <a:t>G</a:t>
            </a:r>
            <a:r>
              <a:rPr sz="2800" b="1" spc="65" dirty="0">
                <a:latin typeface="Arial" panose="020B0604020202020204"/>
                <a:cs typeface="Arial" panose="020B0604020202020204"/>
              </a:rPr>
              <a:t>AN</a:t>
            </a:r>
            <a:r>
              <a:rPr sz="2800" b="1" spc="-225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20" dirty="0">
                <a:latin typeface="Arial" panose="020B0604020202020204"/>
                <a:cs typeface="Arial" panose="020B0604020202020204"/>
              </a:rPr>
              <a:t>(</a:t>
            </a:r>
            <a:r>
              <a:rPr sz="2800" b="1" spc="25" dirty="0">
                <a:latin typeface="Arial" panose="020B0604020202020204"/>
                <a:cs typeface="Arial" panose="020B0604020202020204"/>
              </a:rPr>
              <a:t>E</a:t>
            </a:r>
            <a:r>
              <a:rPr sz="2800" b="1" spc="695" dirty="0">
                <a:latin typeface="Arial" panose="020B0604020202020204"/>
                <a:cs typeface="Arial" panose="020B0604020202020204"/>
              </a:rPr>
              <a:t>-</a:t>
            </a:r>
            <a:r>
              <a:rPr sz="2800" b="1" spc="-50" dirty="0">
                <a:latin typeface="Arial" panose="020B0604020202020204"/>
                <a:cs typeface="Arial" panose="020B0604020202020204"/>
              </a:rPr>
              <a:t>ASSIGM</a:t>
            </a:r>
            <a:r>
              <a:rPr sz="2800" b="1" spc="-65" dirty="0">
                <a:latin typeface="Arial" panose="020B0604020202020204"/>
                <a:cs typeface="Arial" panose="020B0604020202020204"/>
              </a:rPr>
              <a:t>E</a:t>
            </a:r>
            <a:r>
              <a:rPr sz="2800" b="1" spc="145" dirty="0">
                <a:latin typeface="Arial" panose="020B0604020202020204"/>
                <a:cs typeface="Arial" panose="020B0604020202020204"/>
              </a:rPr>
              <a:t>NT)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307335" y="8345423"/>
            <a:ext cx="1183005" cy="1186180"/>
            <a:chOff x="2307335" y="8345423"/>
            <a:chExt cx="1183005" cy="1186180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7335" y="8345423"/>
              <a:ext cx="1182624" cy="11856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0487" y="8418575"/>
              <a:ext cx="1039367" cy="10393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0423" y="8677655"/>
              <a:ext cx="606551" cy="53340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802507" y="8696350"/>
            <a:ext cx="599948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360" dirty="0">
                <a:latin typeface="Arial" panose="020B0604020202020204"/>
                <a:cs typeface="Arial" panose="020B0604020202020204"/>
              </a:rPr>
              <a:t>E</a:t>
            </a:r>
            <a:r>
              <a:rPr sz="2800" b="1" spc="695" dirty="0">
                <a:latin typeface="Arial" panose="020B0604020202020204"/>
                <a:cs typeface="Arial" panose="020B0604020202020204"/>
              </a:rPr>
              <a:t>-</a:t>
            </a:r>
            <a:r>
              <a:rPr sz="2800" b="1" spc="-60" dirty="0">
                <a:latin typeface="Arial" panose="020B0604020202020204"/>
                <a:cs typeface="Arial" panose="020B0604020202020204"/>
              </a:rPr>
              <a:t>K</a:t>
            </a:r>
            <a:r>
              <a:rPr sz="2800" b="1" spc="-5" dirty="0">
                <a:latin typeface="Arial" panose="020B0604020202020204"/>
                <a:cs typeface="Arial" panose="020B0604020202020204"/>
              </a:rPr>
              <a:t>A</a:t>
            </a:r>
            <a:r>
              <a:rPr sz="2800" b="1" spc="-15" dirty="0">
                <a:latin typeface="Arial" panose="020B0604020202020204"/>
                <a:cs typeface="Arial" panose="020B0604020202020204"/>
              </a:rPr>
              <a:t>T</a:t>
            </a:r>
            <a:r>
              <a:rPr sz="2800" b="1" spc="-85" dirty="0">
                <a:latin typeface="Arial" panose="020B0604020202020204"/>
                <a:cs typeface="Arial" panose="020B0604020202020204"/>
              </a:rPr>
              <a:t>ALOG</a:t>
            </a:r>
            <a:r>
              <a:rPr sz="2800" b="1" spc="-229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120" dirty="0">
                <a:latin typeface="Arial" panose="020B0604020202020204"/>
                <a:cs typeface="Arial" panose="020B0604020202020204"/>
              </a:rPr>
              <a:t>(DRM</a:t>
            </a:r>
            <a:r>
              <a:rPr sz="2800" b="1" spc="-22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50" dirty="0">
                <a:latin typeface="Arial" panose="020B0604020202020204"/>
                <a:cs typeface="Arial" panose="020B0604020202020204"/>
              </a:rPr>
              <a:t>DAN</a:t>
            </a:r>
            <a:r>
              <a:rPr sz="2800" b="1" spc="-21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65" dirty="0">
                <a:latin typeface="Arial" panose="020B0604020202020204"/>
                <a:cs typeface="Arial" panose="020B0604020202020204"/>
              </a:rPr>
              <a:t>NON</a:t>
            </a:r>
            <a:r>
              <a:rPr sz="2800" b="1" spc="-225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20" dirty="0">
                <a:latin typeface="Arial" panose="020B0604020202020204"/>
                <a:cs typeface="Arial" panose="020B0604020202020204"/>
              </a:rPr>
              <a:t>DR</a:t>
            </a:r>
            <a:r>
              <a:rPr sz="2800" b="1" spc="5" dirty="0">
                <a:latin typeface="Arial" panose="020B0604020202020204"/>
                <a:cs typeface="Arial" panose="020B0604020202020204"/>
              </a:rPr>
              <a:t>M</a:t>
            </a:r>
            <a:r>
              <a:rPr sz="2800" b="1" spc="405" dirty="0">
                <a:latin typeface="Arial" panose="020B0604020202020204"/>
                <a:cs typeface="Arial" panose="020B0604020202020204"/>
              </a:rPr>
              <a:t>)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313432" y="2276855"/>
            <a:ext cx="1186180" cy="1186180"/>
            <a:chOff x="2313432" y="2276855"/>
            <a:chExt cx="1186180" cy="1186180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13432" y="2276855"/>
              <a:ext cx="1185671" cy="11856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584" y="2350007"/>
              <a:ext cx="1039368" cy="103936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39568" y="2609087"/>
              <a:ext cx="606551" cy="53340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3877817" y="2626817"/>
            <a:ext cx="329374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229" dirty="0">
                <a:latin typeface="Arial" panose="020B0604020202020204"/>
                <a:cs typeface="Arial" panose="020B0604020202020204"/>
              </a:rPr>
              <a:t>M</a:t>
            </a:r>
            <a:r>
              <a:rPr sz="2800" b="1" spc="70" dirty="0">
                <a:latin typeface="Arial" panose="020B0604020202020204"/>
                <a:cs typeface="Arial" panose="020B0604020202020204"/>
              </a:rPr>
              <a:t>A</a:t>
            </a:r>
            <a:r>
              <a:rPr sz="2800" b="1" spc="60" dirty="0">
                <a:latin typeface="Arial" panose="020B0604020202020204"/>
                <a:cs typeface="Arial" panose="020B0604020202020204"/>
              </a:rPr>
              <a:t>N</a:t>
            </a:r>
            <a:r>
              <a:rPr sz="2800" b="1" dirty="0">
                <a:latin typeface="Arial" panose="020B0604020202020204"/>
                <a:cs typeface="Arial" panose="020B0604020202020204"/>
              </a:rPr>
              <a:t>AJE</a:t>
            </a:r>
            <a:r>
              <a:rPr sz="2800" b="1" spc="-15" dirty="0">
                <a:latin typeface="Arial" panose="020B0604020202020204"/>
                <a:cs typeface="Arial" panose="020B0604020202020204"/>
              </a:rPr>
              <a:t>M</a:t>
            </a:r>
            <a:r>
              <a:rPr sz="2800" b="1" spc="-130" dirty="0">
                <a:latin typeface="Arial" panose="020B0604020202020204"/>
                <a:cs typeface="Arial" panose="020B0604020202020204"/>
              </a:rPr>
              <a:t>EN</a:t>
            </a:r>
            <a:r>
              <a:rPr sz="2800" b="1" spc="-240" dirty="0">
                <a:latin typeface="Arial" panose="020B0604020202020204"/>
                <a:cs typeface="Arial" panose="020B0604020202020204"/>
              </a:rPr>
              <a:t> </a:t>
            </a:r>
            <a:r>
              <a:rPr sz="2800" b="1" spc="-60" dirty="0">
                <a:latin typeface="Arial" panose="020B0604020202020204"/>
                <a:cs typeface="Arial" panose="020B0604020202020204"/>
              </a:rPr>
              <a:t>U</a:t>
            </a:r>
            <a:r>
              <a:rPr sz="2800" b="1" spc="-245" dirty="0">
                <a:latin typeface="Arial" panose="020B0604020202020204"/>
                <a:cs typeface="Arial" panose="020B0604020202020204"/>
              </a:rPr>
              <a:t>S</a:t>
            </a:r>
            <a:r>
              <a:rPr sz="2800" b="1" spc="-254" dirty="0">
                <a:latin typeface="Arial" panose="020B0604020202020204"/>
                <a:cs typeface="Arial" panose="020B0604020202020204"/>
              </a:rPr>
              <a:t>E</a:t>
            </a:r>
            <a:r>
              <a:rPr sz="2800" b="1" spc="-190" dirty="0">
                <a:latin typeface="Arial" panose="020B0604020202020204"/>
                <a:cs typeface="Arial" panose="020B0604020202020204"/>
              </a:rPr>
              <a:t>R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15262</Words>
  <Application>WPS Presentation</Application>
  <PresentationFormat>On-screen Show (4:3)</PresentationFormat>
  <Paragraphs>621</Paragraphs>
  <Slides>58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9" baseType="lpstr">
      <vt:lpstr>Arial</vt:lpstr>
      <vt:lpstr>SimSun</vt:lpstr>
      <vt:lpstr>Wingdings</vt:lpstr>
      <vt:lpstr>Calibri</vt:lpstr>
      <vt:lpstr>Lucida Sans Unicode</vt:lpstr>
      <vt:lpstr>Arial</vt:lpstr>
      <vt:lpstr>Times New Roman</vt:lpstr>
      <vt:lpstr>等线</vt:lpstr>
      <vt:lpstr>Arial MT</vt:lpstr>
      <vt:lpstr>Calibri Light</vt:lpstr>
      <vt:lpstr>Wingdings</vt:lpstr>
      <vt:lpstr>Microsoft YaHei</vt:lpstr>
      <vt:lpstr>Arial Unicode MS</vt:lpstr>
      <vt:lpstr>Arial Black</vt:lpstr>
      <vt:lpstr>Cambria</vt:lpstr>
      <vt:lpstr>Times New Roman</vt:lpstr>
      <vt:lpstr>Verdana</vt:lpstr>
      <vt:lpstr>Tahoma</vt:lpstr>
      <vt:lpstr>Calisto MT</vt:lpstr>
      <vt:lpstr>Calibri</vt:lpstr>
      <vt:lpstr>Office Theme</vt:lpstr>
      <vt:lpstr>PowerPoint 演示文稿</vt:lpstr>
      <vt:lpstr>Latar Belakang</vt:lpstr>
      <vt:lpstr>PowerPoint 演示文稿</vt:lpstr>
      <vt:lpstr>SISTEM PENGADAAN DI UGM</vt:lpstr>
      <vt:lpstr>SISTEM PENGADAAN DI UGM  TAHUN 2024</vt:lpstr>
      <vt:lpstr>Migrasi Simpel ke Sipinter</vt:lpstr>
      <vt:lpstr>SI Pengadaan Langsung di Bawah 50 Juta</vt:lpstr>
      <vt:lpstr>Pelaku  Pengadaan  Yang terlibat</vt:lpstr>
      <vt:lpstr>APLIKASI SIPINTER UGM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Akun Pimpinan</vt:lpstr>
      <vt:lpstr>Akun Pimpinan</vt:lpstr>
      <vt:lpstr>Akun PPP</vt:lpstr>
      <vt:lpstr>(Kontrak Jasa Perseorangan)</vt:lpstr>
      <vt:lpstr>PROSEDUR	PENGADAAN JASA  PERSEORANGAN</vt:lpstr>
      <vt:lpstr>JASA PERSEORANGAN  TAHUN 2024</vt:lpstr>
      <vt:lpstr>Event dan Konsumsi</vt:lpstr>
      <vt:lpstr>Pelaku Pengadaan Konsumsi</vt:lpstr>
      <vt:lpstr>Event dan Konsumsi</vt:lpstr>
      <vt:lpstr>Alur Event</vt:lpstr>
      <vt:lpstr>MONITORING PEMBAYARAN KONSUMSI</vt:lpstr>
      <vt:lpstr>SIPINTER e-Tender</vt:lpstr>
      <vt:lpstr>PELAKU E-TENDER</vt:lpstr>
      <vt:lpstr>Pengajuan Paket Unit</vt:lpstr>
      <vt:lpstr>Penugasan Pelaksana Pengadaan</vt:lpstr>
      <vt:lpstr>E-KATALOG</vt:lpstr>
      <vt:lpstr>PowerPoint 演示文稿</vt:lpstr>
      <vt:lpstr>PowerPoint 演示文稿</vt:lpstr>
      <vt:lpstr>JENIS ETALASE DI KATALOG</vt:lpstr>
      <vt:lpstr>Kategori Bidang Usaha E-Katalog DRM</vt:lpstr>
      <vt:lpstr>PowerPoint 演示文稿</vt:lpstr>
      <vt:lpstr>PowerPoint 演示文稿</vt:lpstr>
      <vt:lpstr>SISTEM PENGADAAN DI UGM  TAHUN 2024</vt:lpstr>
      <vt:lpstr>SISTEM PENGADAAN DI UGM  TAHUN 2024</vt:lpstr>
      <vt:lpstr>SISTEM PENGADAAN DI UGM  TAHUN 2024</vt:lpstr>
      <vt:lpstr>SISTEM PENGADAAN DI UGM  TAHUN 2024</vt:lpstr>
      <vt:lpstr>DAFTAR REKANAN MAMPU  (DRM)</vt:lpstr>
      <vt:lpstr>DAFTAR REKANAN MAMPU	(DRM) UGM</vt:lpstr>
      <vt:lpstr>NOMOR INDUK BERUSAHA (NIB)</vt:lpstr>
      <vt:lpstr>PowerPoint 演示文稿</vt:lpstr>
      <vt:lpstr>FUNGSI NIB/IZIN USAHA</vt:lpstr>
      <vt:lpstr>LANGKAH PENDAFTARAN DRM</vt:lpstr>
      <vt:lpstr>VERIFIKASI BERKAS PERSYARATAN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ASUS</cp:lastModifiedBy>
  <cp:revision>5</cp:revision>
  <dcterms:created xsi:type="dcterms:W3CDTF">2024-07-24T22:32:00Z</dcterms:created>
  <dcterms:modified xsi:type="dcterms:W3CDTF">2024-07-25T03:31:29Z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2024-05-13T14:00:00Z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2024-05-15T14:00:00Z</vt:filetime>
  </property>
  <property fmtid="{D5CDD505-2E9C-101B-9397-08002B2CF9AE}" pid="5" name="ICV">
    <vt:lpwstr>23FBD3FBE41A42B990DDA303CE480ABA_13</vt:lpwstr>
  </property>
  <property fmtid="{D5CDD505-2E9C-101B-9397-08002B2CF9AE}" pid="6" name="KSOProductBuildVer">
    <vt:lpwstr>1033-12.2.0.17153</vt:lpwstr>
  </property>
</Properties>
</file>